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5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8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10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11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12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13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theme/theme14.xml" ContentType="application/vnd.openxmlformats-officedocument.theme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  <p:sldMasterId id="2147483987" r:id="rId2"/>
    <p:sldMasterId id="2147484025" r:id="rId3"/>
    <p:sldMasterId id="2147484066" r:id="rId4"/>
    <p:sldMasterId id="2147484202" r:id="rId5"/>
    <p:sldMasterId id="2147484240" r:id="rId6"/>
    <p:sldMasterId id="2147484362" r:id="rId7"/>
    <p:sldMasterId id="2147484401" r:id="rId8"/>
    <p:sldMasterId id="2147484450" r:id="rId9"/>
    <p:sldMasterId id="2147484487" r:id="rId10"/>
    <p:sldMasterId id="2147484542" r:id="rId11"/>
    <p:sldMasterId id="2147484581" r:id="rId12"/>
    <p:sldMasterId id="2147484613" r:id="rId13"/>
    <p:sldMasterId id="2147484651" r:id="rId14"/>
    <p:sldMasterId id="2147484692" r:id="rId15"/>
  </p:sldMasterIdLst>
  <p:notesMasterIdLst>
    <p:notesMasterId r:id="rId20"/>
  </p:notesMasterIdLst>
  <p:sldIdLst>
    <p:sldId id="749" r:id="rId16"/>
    <p:sldId id="908" r:id="rId17"/>
    <p:sldId id="897" r:id="rId18"/>
    <p:sldId id="898" r:id="rId19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Überblick" id="{E7EFF66D-4736-5C4F-9692-ACE9A7E45556}">
          <p14:sldIdLst>
            <p14:sldId id="749"/>
          </p14:sldIdLst>
        </p14:section>
        <p14:section name="Examples, End Points &amp; Sequence Diagrams" id="{4E0594D5-1B82-7142-8EBC-D03D7E48F499}">
          <p14:sldIdLst>
            <p14:sldId id="908"/>
          </p14:sldIdLst>
        </p14:section>
        <p14:section name="Specific Implementation" id="{16E4BC1A-2836-4049-A552-8071ED5C8F57}">
          <p14:sldIdLst>
            <p14:sldId id="897"/>
            <p14:sldId id="8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67"/>
    <a:srgbClr val="A5E27B"/>
    <a:srgbClr val="FFC000"/>
    <a:srgbClr val="BFBFBF"/>
    <a:srgbClr val="FF9F9D"/>
    <a:srgbClr val="FF9999"/>
    <a:srgbClr val="7F7F7F"/>
    <a:srgbClr val="FF9B37"/>
    <a:srgbClr val="00FFB1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2" autoAdjust="0"/>
    <p:restoredTop sz="94208" autoAdjust="0"/>
  </p:normalViewPr>
  <p:slideViewPr>
    <p:cSldViewPr snapToGrid="0">
      <p:cViewPr varScale="1">
        <p:scale>
          <a:sx n="130" d="100"/>
          <a:sy n="130" d="100"/>
        </p:scale>
        <p:origin x="192" y="7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E04820-C35B-4388-ABC5-2CFEB6176C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226CEAF-061B-485B-8592-16CCDE2BF3B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9E449AD9-5BC0-204E-8161-50066A4BFDA5}" type="datetime1">
              <a:rPr lang="en-US" altLang="en-US"/>
              <a:pPr>
                <a:defRPr/>
              </a:pPr>
              <a:t>8/11/25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B83702-6D9E-614A-BA8C-D7778588A8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105D5917-996E-45CF-B500-E4F42AF6757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74861FC3-9009-4221-9512-4225472BA7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F21FA21-F3D1-4FDA-8698-F59872A592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ヒラギノ角ゴ Pro W3" charset="-128"/>
              </a:defRPr>
            </a:lvl1pPr>
          </a:lstStyle>
          <a:p>
            <a:pPr>
              <a:defRPr/>
            </a:pPr>
            <a:fld id="{2F5981C7-4DCE-B741-94CA-AA875F7D4F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8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0FFB4-8470-5551-EA39-A60F7512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0847C239-8130-4E3D-9209-093FB60E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E725585-32EF-C0B2-F1BD-A5103F64A4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ヒラギノ角ゴ Pro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15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37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Here: Show one of Example Endpoints in Swagger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981C7-4DCE-B741-94CA-AA875F7D4F62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18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0.jpeg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48.jpe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7819"/>
            <a:ext cx="5029200" cy="1102519"/>
          </a:xfrm>
        </p:spPr>
        <p:txBody>
          <a:bodyPr anchor="b"/>
          <a:lstStyle>
            <a:lvl1pPr>
              <a:lnSpc>
                <a:spcPct val="90000"/>
              </a:lnSpc>
              <a:defRPr sz="3600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4650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275B-5B00-C7D5-5B66-5DE529993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55BC83-CA66-BD45-BCA0-155672DDCAE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084DA2-A689-9240-8883-8618C52006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6F7EE-B7B1-A24E-A162-567090CE7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20576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5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0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760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4103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172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2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561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7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609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49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1027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6186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79353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90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27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278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159384F-78FC-E144-A6AA-9782E4C1F67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2E072E8-3160-4744-8B8A-F950501213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2A8F1-A121-2047-AFA3-13C56681FE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1786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1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09233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6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82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3" y="243205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3593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0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300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2684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5" y="1980903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9875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0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1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31790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0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4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1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4335" y="1434151"/>
            <a:ext cx="3780807" cy="3024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473452" y="1434151"/>
            <a:ext cx="4200706" cy="302490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1393DF-7BDC-A043-A924-2EB41A2229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FA0839-24DD-044B-A74C-0018D0DD3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C643-54D5-EC4E-BBEC-75D85E20D0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09665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208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4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799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96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76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93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5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75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4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2"/>
            <a:ext cx="8229600" cy="32027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199" y="1327125"/>
            <a:ext cx="8225721" cy="326749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3740D69-A744-1940-8590-B60241392A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800EB4A-B65A-2146-A57C-8179E50166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BA950D-4AAA-0F44-8732-D98924A0A5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1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3149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3863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857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541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12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80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7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40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489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346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41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84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479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2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78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18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180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6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4931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650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7A79D0-52B0-BA48-9607-7C39EEF7BD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554" y="1930400"/>
            <a:ext cx="1062892" cy="9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bm sign-off">
    <p:bg>
      <p:bgPr>
        <a:gradFill>
          <a:gsLst>
            <a:gs pos="99000">
              <a:schemeClr val="accent4">
                <a:lumMod val="60000"/>
                <a:lumOff val="40000"/>
              </a:schemeClr>
            </a:gs>
            <a:gs pos="4000">
              <a:srgbClr val="0062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E8B3A8B-6D92-1943-83CC-2680B2740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0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753FFF8-E3F9-8442-9808-90D8BE942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83" y="2165649"/>
            <a:ext cx="2663787" cy="5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4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B627-0F89-514D-85B9-78E485ABC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553" y="2306242"/>
            <a:ext cx="1285622" cy="5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24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9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5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3997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25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1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053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2535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4720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45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129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29795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676631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2405994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7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737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82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35324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041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35972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6978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9818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363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25142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0889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7893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7136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38752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419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8250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81391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099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33136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2972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17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45076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96357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53033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8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0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851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282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0511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1" y="2571750"/>
            <a:ext cx="4572001" cy="2571750"/>
          </a:xfrm>
          <a:prstGeom prst="rect">
            <a:avLst/>
          </a:prstGeom>
          <a:solidFill>
            <a:schemeClr val="accent2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79"/>
            <a:ext cx="4114800" cy="3000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Text Placeholder 6"/>
          <p:cNvSpPr>
            <a:spLocks noGrp="1"/>
          </p:cNvSpPr>
          <p:nvPr>
            <p:ph type="body" sz="half" idx="14"/>
          </p:nvPr>
        </p:nvSpPr>
        <p:spPr>
          <a:xfrm>
            <a:off x="228600" y="1097280"/>
            <a:ext cx="4114800" cy="34887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8399" y="4837497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659712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8192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1242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323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396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5246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1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11B6183-EE7D-BE4A-95F8-1691A93A76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69D31B-8F0E-EF4F-9C5A-977028386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5838A-6AA2-1845-AB38-FBDE31A1F4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7673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67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34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2456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781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116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849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74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737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284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596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3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943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4377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019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5992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0487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066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654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7108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93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7967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6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3901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2723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973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0676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700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841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080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5352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284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26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BDE34-E9B5-E04F-B662-69720E4BCB5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>
                <a:solidFill>
                  <a:srgbClr val="000000"/>
                </a:solidFill>
                <a:latin typeface="IBM Plex Sans"/>
                <a:cs typeface="Arial" charset="0"/>
              </a:rPr>
              <a:t>xxx © 2025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15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1802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511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444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43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1318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2135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183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467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576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48753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08343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39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257354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801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9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090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08707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27797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992008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71285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74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040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543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2345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694425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0678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0760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2612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6913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49662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6940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5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6575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646273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1765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220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26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08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795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6376911" cy="43434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250" y="473862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3192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© 2025</a:t>
            </a:r>
          </a:p>
        </p:txBody>
      </p:sp>
    </p:spTree>
    <p:extLst>
      <p:ext uri="{BB962C8B-B14F-4D97-AF65-F5344CB8AC3E}">
        <p14:creationId xmlns:p14="http://schemas.microsoft.com/office/powerpoint/2010/main" val="383831675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7563" y="4876347"/>
            <a:ext cx="234037" cy="248144"/>
          </a:xfrm>
          <a:prstGeom prst="rect">
            <a:avLst/>
          </a:prstGeom>
        </p:spPr>
        <p:txBody>
          <a:bodyPr lIns="71437" tIns="71437" rIns="71437" bIns="71437"/>
          <a:lstStyle>
            <a:lvl1pPr defTabSz="308074">
              <a:defRPr sz="675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04933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257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5979606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352477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E98947E1-6E9C-4553-A175-053CB8F722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34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8501-21E2-C44B-80D6-1C06B42F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CA5D7-D806-6343-9581-491856725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CEED4-3B1B-B041-BA59-36B7B6B3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F04-2574-3E44-9810-0DECB413CDF1}" type="datetimeFigureOut">
              <a:rPr lang="en-US" smtClean="0"/>
              <a:t>8/11/25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D580-A9FC-D64A-BF85-5EBA391B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0C41-F502-9241-A88E-7A907C2B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A9EB7-C97E-7F4A-8D57-0BA1C1571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9883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B870B-3BDA-BB46-8813-1EBE265E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00" y="270000"/>
            <a:ext cx="8370000" cy="4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67302-6DA0-2041-94F0-E96F0D80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2" y="968189"/>
            <a:ext cx="8322075" cy="36172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8083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5310"/>
            <a:ext cx="8541385" cy="3241992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  <a:lvl2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2pPr>
            <a:lvl3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3pPr>
            <a:lvl4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4pPr>
            <a:lvl5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205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© 2025</a:t>
            </a:r>
          </a:p>
        </p:txBody>
      </p:sp>
    </p:spTree>
    <p:extLst>
      <p:ext uri="{BB962C8B-B14F-4D97-AF65-F5344CB8AC3E}">
        <p14:creationId xmlns:p14="http://schemas.microsoft.com/office/powerpoint/2010/main" val="226240764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tal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rgbClr val="272727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5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9979443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48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13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18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6731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178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5423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6129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3535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886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288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3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783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598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39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575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8618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68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185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497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0784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780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0384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0245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1524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60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B0772D-7FEB-C64F-99C6-E2AB5F7195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05800" y="4743450"/>
            <a:ext cx="381000" cy="1714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9DE2-AB34-724D-9A98-0CBF71493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D9E0-5461-004A-92F4-4963B9B09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216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730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2228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43049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4312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2373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561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8705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4455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8817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6552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074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790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65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88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0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185" y="4270238"/>
            <a:ext cx="826477" cy="7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7649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0800000">
            <a:off x="7079162" y="0"/>
            <a:ext cx="2064836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437" y="0"/>
            <a:ext cx="7086600" cy="5143500"/>
          </a:xfrm>
          <a:prstGeom prst="rect">
            <a:avLst/>
          </a:prstGeom>
          <a:gradFill>
            <a:gsLst>
              <a:gs pos="100000">
                <a:srgbClr val="8582FF"/>
              </a:gs>
              <a:gs pos="85000">
                <a:srgbClr val="5E79FF"/>
              </a:gs>
              <a:gs pos="0">
                <a:schemeClr val="accent2"/>
              </a:gs>
            </a:gsLst>
            <a:lin ang="5400000" scaled="0"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162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1163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1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164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4619"/>
            <a:ext cx="685799" cy="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592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0334794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237775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60308369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6312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33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3218908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86011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7970052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153926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421190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+mn-lt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59140343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0218027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808423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8773253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88022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515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2862917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6878129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44856881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4108001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2343053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31516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0066858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15982926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5307551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781511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3915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9991902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01431116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3585541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55431182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05518526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8223927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4823724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14667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615704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7786" cy="1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2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32516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2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4164"/>
      </p:ext>
    </p:extLst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228600" y="1095309"/>
            <a:ext cx="8541385" cy="324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0" i="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29796"/>
      </p:ext>
    </p:extLst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04" y="4846320"/>
            <a:ext cx="97693" cy="9144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sldNum" sz="quarter" idx="2"/>
          </p:nvPr>
        </p:nvSpPr>
        <p:spPr>
          <a:xfrm>
            <a:off x="8788399" y="4812791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6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085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1011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52912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04168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856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5622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7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4832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113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16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835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442161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78229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970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154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2751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1457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578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34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6455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08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8293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4177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903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80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167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14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04365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98638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8291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2625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8582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1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7801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70447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55979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14902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3515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0375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0276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3862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6205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3" y="4787902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13925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9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1929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2"/>
            <a:ext cx="4111942" cy="679450"/>
          </a:xfrm>
        </p:spPr>
        <p:txBody>
          <a:bodyPr/>
          <a:lstStyle>
            <a:lvl1pPr marL="0" algn="l" defTabSz="91435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56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7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44402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44050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9556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70395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7" y="217897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55416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9744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69309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4501"/>
            <a:ext cx="1866900" cy="2880122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E8E6EE-91B1-4D42-BF64-97031C4BC86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65DE0E-B937-984C-8FA5-C27AC176C6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82360-C4B1-454A-86E3-0F31F0FEA5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540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6398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2335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77B59F4-4D8B-C046-8C8D-8F8784A5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67" y="243206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21C564C-15A2-B04D-848B-7FBEA2DF6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7" y="1211181"/>
            <a:ext cx="4105834" cy="3315781"/>
          </a:xfrm>
        </p:spPr>
        <p:txBody>
          <a:bodyPr/>
          <a:lstStyle>
            <a:lvl1pPr>
              <a:lnSpc>
                <a:spcPct val="120000"/>
              </a:lnSpc>
              <a:buClr>
                <a:schemeClr val="bg1"/>
              </a:buClr>
              <a:defRPr lang="en-US" sz="2400" b="0" i="0" kern="0" dirty="0" smtClean="0">
                <a:solidFill>
                  <a:schemeClr val="bg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12CF370D-2647-674A-ADE2-F4BA7F900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ED3ED27-77C1-D746-AACB-BFBAEB7F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095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4BB4CF3-63EF-C34D-A1E7-9FF1E79D9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437F184-69AF-1E47-AE00-AD64F3CE4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9B7AE08-DA3F-B346-A6D0-3D84A4AF7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42C611B-C4F1-BD42-9D66-E311550B2C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">
            <a:extLst>
              <a:ext uri="{FF2B5EF4-FFF2-40B4-BE49-F238E27FC236}">
                <a16:creationId xmlns:a16="http://schemas.microsoft.com/office/drawing/2014/main" id="{88B2352C-EDC6-FF42-83E0-33CB70708F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72083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2FA6FE8-F42F-3F44-867D-F4D9F721B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4997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27E94E7-DE72-6B41-BD01-FCDA5510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10A1BE39-7B9E-7549-A529-F0E6C0A13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9FECE71-BA38-0D41-B0BB-5521AF2A8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90A61E1-4285-B248-9620-5630021F0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1826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EE6C6B1-EE98-1F47-894A-D6AB92AD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44AAAA0-D05A-AF4D-9CFB-D24EDCAA0B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7" y="222376"/>
            <a:ext cx="1819834" cy="4257674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C540382D-BC23-5E45-95F3-33A8041F1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7" y="221813"/>
            <a:ext cx="1819834" cy="4241613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2A7E284-618D-EF40-A330-011052B65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2895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F4839FA-7060-994D-B35F-B40F1C06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8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34702FF8-497C-F84A-9582-93675E1DE0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20999"/>
            <a:ext cx="4100754" cy="4306886"/>
          </a:xfrm>
        </p:spPr>
        <p:txBody>
          <a:bodyPr/>
          <a:lstStyle>
            <a:lvl1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C5E478B1-4B3B-2F47-B92E-E189BF050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363673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C7FE460-3A97-4449-A4CF-6E4DF757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051AD04-B630-2B47-8FF8-35E814DE2A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5343EA0-DD2B-734A-A111-1CAACC9D7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9445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15D4AF2-2263-3F4C-B66B-66880839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431F572-1FA4-364B-A900-43CA149D1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1163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2F1F74EB-FE8A-024A-9970-B2DD0137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3295C05D-06A1-8343-B26F-E53F701232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404025BD-E914-BD40-840B-27041FE04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507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5"/>
            <a:ext cx="4572000" cy="25733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EEFB4F3-F78C-C64F-9E43-BFA653E1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243206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F4F573E7-E8FA-FB46-A3DA-5671BC879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25520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414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2569463"/>
          </a:xfrm>
          <a:prstGeom prst="rect">
            <a:avLst/>
          </a:prstGeo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5"/>
            <a:ext cx="2286000" cy="2573337"/>
          </a:xfrm>
          <a:prstGeom prst="rect">
            <a:avLst/>
          </a:prstGeo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5"/>
            <a:ext cx="2286000" cy="257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0244B10-FF44-C54E-894D-B346AD156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33900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871A836B-E788-D047-A2EF-30F9E2AF6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0F1EE2B-01D5-7341-996A-D51E20546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6400765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F62BC81-45DB-F841-A025-88DB7F7A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A06D53E-F5C7-0449-886A-2BE173DF5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9888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FDCE4326-2E2C-E646-AC2F-D5986ABD0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AE832A-BE64-FA4D-B0CB-225B5961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FC6F704-FD45-DB45-81E2-F1A723022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1904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725B8BC-89B1-CF41-BE71-6C0FF6FA0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91439875-164B-B44A-B51F-4C012419F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14637" y="1272083"/>
            <a:ext cx="1837909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EFAB81D4-421E-9745-A90D-E26CA2A2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8D54D58-823E-5548-8EEE-E165328FE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6615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BB812142-5F70-074C-B4CF-4AC59711F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1828800" cy="3199654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1453979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5657716-987D-874B-99FB-7B88A2D76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80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233902-CE65-0140-B67C-0AADDABBCB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23774" y="1268819"/>
            <a:ext cx="1828770" cy="3199653"/>
          </a:xfrm>
        </p:spPr>
        <p:txBody>
          <a:bodyPr/>
          <a:lstStyle>
            <a:lvl1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2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2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9D5388E-3D8D-C54D-9BA2-A2544DB5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4" y="243206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DDBFA33-6EDC-F94B-B9FE-F283A702A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4209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2078" y="222083"/>
            <a:ext cx="1835322" cy="425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14601" y="238124"/>
            <a:ext cx="6400733" cy="4257675"/>
          </a:xfrm>
          <a:prstGeom prst="rect">
            <a:avLst/>
          </a:prstGeo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BD64EC6-57E9-A848-A2A8-2355BF05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9722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3F75B82-10E8-BE44-89AB-E82E90578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08014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46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A52CE-E974-5042-97F3-2FCE56CC56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6" y="1980904"/>
            <a:ext cx="1266932" cy="1181695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3923C89-A10F-AB46-91F6-F99011724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89308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61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2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3BA6-F758-1A4B-9129-4C9C4AA5146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17517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57562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71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5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38903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1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6469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7747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 marL="173038" indent="-173038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330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1849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0924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35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02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 b="0" i="0"/>
            </a:lvl1pPr>
            <a:lvl2pPr>
              <a:spcBef>
                <a:spcPts val="1100"/>
              </a:spcBef>
              <a:defRPr b="0" i="0"/>
            </a:lvl2pPr>
            <a:lvl3pPr>
              <a:spcBef>
                <a:spcPts val="1100"/>
              </a:spcBef>
              <a:defRPr b="0" i="0"/>
            </a:lvl3pPr>
            <a:lvl4pPr>
              <a:spcBef>
                <a:spcPts val="1100"/>
              </a:spcBef>
              <a:defRPr b="0" i="0"/>
            </a:lvl4pPr>
            <a:lvl5pPr>
              <a:spcBef>
                <a:spcPts val="1100"/>
              </a:spcBef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44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14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1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6476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17560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145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937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133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21403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01270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80903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6288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25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893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 b="0" i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 b="0" i="0"/>
            </a:lvl1pPr>
            <a:lvl2pPr>
              <a:defRPr sz="1400" b="0" i="0"/>
            </a:lvl2pPr>
            <a:lvl3pPr>
              <a:defRPr sz="1400" b="0" i="0"/>
            </a:lvl3pPr>
            <a:lvl4pPr>
              <a:defRPr sz="14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920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7775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301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15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000" b="0" i="0">
                <a:solidFill>
                  <a:schemeClr val="bg2"/>
                </a:solidFill>
              </a:defRPr>
            </a:lvl2pPr>
            <a:lvl3pPr>
              <a:defRPr sz="1000" b="0" i="0">
                <a:solidFill>
                  <a:schemeClr val="bg2"/>
                </a:solidFill>
              </a:defRPr>
            </a:lvl3pPr>
            <a:lvl4pPr>
              <a:defRPr sz="1000" b="0" i="0">
                <a:solidFill>
                  <a:schemeClr val="bg2"/>
                </a:solidFill>
              </a:defRPr>
            </a:lvl4pPr>
            <a:lvl5pPr>
              <a:defRPr sz="10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073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 b="0" i="0">
                <a:solidFill>
                  <a:schemeClr val="bg2"/>
                </a:solidFill>
              </a:defRPr>
            </a:lvl1pPr>
            <a:lvl2pPr>
              <a:defRPr sz="1100" b="0" i="0">
                <a:solidFill>
                  <a:schemeClr val="bg2"/>
                </a:solidFill>
              </a:defRPr>
            </a:lvl2pPr>
            <a:lvl3pPr>
              <a:defRPr sz="1100" b="0" i="0">
                <a:solidFill>
                  <a:schemeClr val="bg2"/>
                </a:solidFill>
              </a:defRPr>
            </a:lvl3pPr>
            <a:lvl4pPr>
              <a:defRPr sz="1100" b="0" i="0">
                <a:solidFill>
                  <a:schemeClr val="bg2"/>
                </a:solidFill>
              </a:defRPr>
            </a:lvl4pPr>
            <a:lvl5pPr>
              <a:defRPr sz="1100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 b="0" i="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959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2071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318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5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9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0884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 b="0" i="0"/>
            </a:lvl1pPr>
            <a:lvl2pPr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 b="0" i="0"/>
            </a:lvl1pPr>
            <a:lvl2pPr marL="0" indent="0">
              <a:buNone/>
              <a:defRPr sz="1000" b="0" i="0"/>
            </a:lvl2pPr>
            <a:lvl3pPr>
              <a:defRPr sz="1000" b="0" i="0"/>
            </a:lvl3pPr>
            <a:lvl4pPr>
              <a:defRPr sz="1000" b="0" i="0"/>
            </a:lvl4pPr>
            <a:lvl5pPr>
              <a:defRPr sz="10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 b="0" i="0"/>
            </a:lvl1pPr>
            <a:lvl2pPr marL="0" indent="0"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582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 b="0" i="0"/>
            </a:lvl1pPr>
            <a:lvl2pPr marL="0" indent="0">
              <a:spcBef>
                <a:spcPts val="1100"/>
              </a:spcBef>
              <a:buFontTx/>
              <a:buNone/>
              <a:defRPr sz="1100" b="0" i="0"/>
            </a:lvl2pPr>
            <a:lvl3pPr>
              <a:defRPr sz="1100" b="0" i="0"/>
            </a:lvl3pPr>
            <a:lvl4pPr>
              <a:defRPr sz="1100" b="0" i="0"/>
            </a:lvl4pPr>
            <a:lvl5pPr>
              <a:defRPr sz="1100"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2384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07352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4244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4281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22197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51096-2ADB-AE4C-833B-1271F3B820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02629D-F21C-F94B-AA52-9B1A79B92A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3388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FF4E1E1-7D36-4043-B111-7EC28CD39B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93E4F7-551B-F747-800D-18F1F7B23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2DF33E25-1411-194E-8407-85C3C5BC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6422B2-D1BB-E04C-888B-B613124FD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93599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58EEA11-4D91-FC4A-A0E6-D81912B6B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7BA7C25-8CB3-974E-A010-5396223FF3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683ADB2-C50B-164A-8DB1-2B92DE26F7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6E00F-8CD5-6848-AA38-ED4C8DE6F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780" y="4316566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84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8E039-5E90-B340-8822-E2ABA3315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5E25962-B092-A747-8E2F-2F0D62803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27DD9-942C-5541-A30E-CB9BB8144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3853"/>
            <a:ext cx="68625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000804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04CCB44-131B-8745-B94E-1551D4996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0503E93B-7FB8-E54A-A9F7-E622C7CBD6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0749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30DD0C-FF19-8243-92CD-019713E6D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83E421E-BD4F-D94A-9D81-854D869203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54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5C89FBD-F852-C343-ABB7-3FF6111AA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B101D-E7B1-AF4C-B337-D6A7ABFC7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788" y="4313853"/>
            <a:ext cx="686250" cy="640080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1BA4E9C-AE9E-764D-B634-F1909EAB4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</p:spPr>
        <p:txBody>
          <a:bodyPr/>
          <a:lstStyle>
            <a:lvl1pPr>
              <a:spcBef>
                <a:spcPts val="0"/>
              </a:spcBef>
              <a:defRPr sz="12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3169860-A01D-FE42-83AE-54B0E14069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 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45456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7106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defRPr sz="3600" b="0" i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</a:t>
            </a:r>
            <a:br>
              <a:rPr lang="en-US" kern="0" dirty="0">
                <a:latin typeface="IBM Plex Sans Thin" panose="020B0203050203000203" pitchFamily="34" charset="0"/>
              </a:rPr>
            </a:br>
            <a:r>
              <a:rPr lang="en-US" kern="0" dirty="0">
                <a:latin typeface="IBM Plex Sans Thin" panose="020B0203050203000203" pitchFamily="34" charset="0"/>
              </a:rPr>
              <a:t>Plex Sans Thin 36/43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F49AF-40A9-5B44-BB74-EF37B4CF82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B7DEF-D281-7948-90BD-3E954EC9E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225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185991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1458" y="1187669"/>
            <a:ext cx="4111942" cy="3308131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6456491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IBM Plex Sans Medm" panose="020B050305020300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469755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959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22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 b="0" i="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2782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59871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32675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</p:spPr>
        <p:txBody>
          <a:bodyPr/>
          <a:lstStyle>
            <a:lvl1pPr>
              <a:lnSpc>
                <a:spcPct val="120000"/>
              </a:lnSpc>
              <a:defRPr lang="en-US" sz="21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141699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60836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60492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4476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7383"/>
            <a:ext cx="4100754" cy="4283496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75753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140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0645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079034BD-FE6B-2A4D-9B4C-6DA85A640E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96713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926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A17FBB46-172C-714C-A2AA-65025337448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7517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E525330D-4277-1542-917A-2D62FE4D737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</p:spPr>
        <p:txBody>
          <a:bodyPr/>
          <a:lstStyle>
            <a:lvl1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1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1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6725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AEADDF5-06F8-3C49-AD09-077AF1995CD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45827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4476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670714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1228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0FFAC55-74BD-9749-891F-4BEB2E80495D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2286000" cy="5148072"/>
          </a:xfrm>
          <a:prstGeom prst="rect">
            <a:avLst/>
          </a:prstGeom>
          <a:solidFill>
            <a:srgbClr val="171717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Font typeface=".AppleSystemUIFont" charset="-120"/>
              <a:buChar char="»"/>
              <a:tabLst/>
              <a:defRPr sz="110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E4818DB-DF6A-CF41-8219-AF9676A3EC4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5148072"/>
          </a:xfrm>
          <a:prstGeom prst="rect">
            <a:avLst/>
          </a:prstGeom>
          <a:solidFill>
            <a:schemeClr val="bg1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8EACB1C-72C9-814D-9574-9C173DDDF755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8072"/>
          </a:xfrm>
          <a:prstGeom prst="rect">
            <a:avLst/>
          </a:prstGeom>
          <a:solidFill>
            <a:schemeClr val="accent4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51244AA-D65E-9044-8A0E-84B49BBC2833}"/>
              </a:ext>
            </a:extLst>
          </p:cNvPr>
          <p:cNvSpPr txBox="1">
            <a:spLocks/>
          </p:cNvSpPr>
          <p:nvPr userDrawn="1"/>
        </p:nvSpPr>
        <p:spPr>
          <a:xfrm>
            <a:off x="0" y="-8445"/>
            <a:ext cx="2286000" cy="5148072"/>
          </a:xfrm>
          <a:prstGeom prst="rect">
            <a:avLst/>
          </a:prstGeom>
          <a:solidFill>
            <a:schemeClr val="accent5"/>
          </a:solidFill>
        </p:spPr>
        <p:txBody>
          <a:bodyPr vert="horz" lIns="219456" tIns="201168" rIns="228600" bIns="2286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ker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1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1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Click to edit Master text styles</a:t>
            </a:r>
          </a:p>
          <a:p>
            <a:pPr marL="171452" marR="0" lvl="1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Second level</a:t>
            </a:r>
          </a:p>
          <a:p>
            <a:pPr marL="342905" marR="0" lvl="2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Third level</a:t>
            </a:r>
          </a:p>
          <a:p>
            <a:pPr marL="628658" marR="0" lvl="3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.AppleSystemUIFont" charset="-120"/>
              <a:buChar char="–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Fourth level</a:t>
            </a:r>
          </a:p>
          <a:p>
            <a:pPr marL="803285" marR="0" lvl="4" indent="-173736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2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IBM Plex Sans" panose="020B0503050203000203" pitchFamily="34" charset="0"/>
              </a:rPr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2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87350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6755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62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Freeform 8"/>
          <p:cNvSpPr/>
          <p:nvPr/>
        </p:nvSpPr>
        <p:spPr>
          <a:xfrm>
            <a:off x="411569" y="4573581"/>
            <a:ext cx="475039" cy="191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600" extrusionOk="0">
                <a:moveTo>
                  <a:pt x="21596" y="1537"/>
                </a:moveTo>
                <a:cubicBezTo>
                  <a:pt x="18003" y="1537"/>
                  <a:pt x="18003" y="1537"/>
                  <a:pt x="18003" y="1537"/>
                </a:cubicBezTo>
                <a:cubicBezTo>
                  <a:pt x="18223" y="0"/>
                  <a:pt x="18223" y="0"/>
                  <a:pt x="18223" y="0"/>
                </a:cubicBezTo>
                <a:cubicBezTo>
                  <a:pt x="21596" y="0"/>
                  <a:pt x="21596" y="0"/>
                  <a:pt x="21596" y="0"/>
                </a:cubicBezTo>
                <a:lnTo>
                  <a:pt x="21596" y="1537"/>
                </a:lnTo>
                <a:close/>
                <a:moveTo>
                  <a:pt x="12013" y="1537"/>
                </a:moveTo>
                <a:cubicBezTo>
                  <a:pt x="12013" y="1537"/>
                  <a:pt x="15573" y="1537"/>
                  <a:pt x="15569" y="1537"/>
                </a:cubicBezTo>
                <a:cubicBezTo>
                  <a:pt x="15353" y="0"/>
                  <a:pt x="15353" y="0"/>
                  <a:pt x="15353" y="0"/>
                </a:cubicBezTo>
                <a:cubicBezTo>
                  <a:pt x="12013" y="0"/>
                  <a:pt x="12013" y="0"/>
                  <a:pt x="12013" y="0"/>
                </a:cubicBezTo>
                <a:cubicBezTo>
                  <a:pt x="12013" y="0"/>
                  <a:pt x="12013" y="1537"/>
                  <a:pt x="12013" y="1537"/>
                </a:cubicBezTo>
                <a:close/>
                <a:moveTo>
                  <a:pt x="4749" y="0"/>
                </a:moveTo>
                <a:cubicBezTo>
                  <a:pt x="4749" y="0"/>
                  <a:pt x="4749" y="1537"/>
                  <a:pt x="4749" y="1537"/>
                </a:cubicBezTo>
                <a:cubicBezTo>
                  <a:pt x="4749" y="1537"/>
                  <a:pt x="10800" y="1537"/>
                  <a:pt x="10800" y="1537"/>
                </a:cubicBezTo>
                <a:cubicBezTo>
                  <a:pt x="10392" y="617"/>
                  <a:pt x="9914" y="131"/>
                  <a:pt x="9363" y="0"/>
                </a:cubicBezTo>
                <a:lnTo>
                  <a:pt x="4749" y="0"/>
                </a:lnTo>
                <a:close/>
                <a:moveTo>
                  <a:pt x="0" y="1537"/>
                </a:moveTo>
                <a:cubicBezTo>
                  <a:pt x="4202" y="1537"/>
                  <a:pt x="4202" y="1537"/>
                  <a:pt x="4202" y="1537"/>
                </a:cubicBezTo>
                <a:cubicBezTo>
                  <a:pt x="4202" y="0"/>
                  <a:pt x="4202" y="0"/>
                  <a:pt x="4202" y="0"/>
                </a:cubicBezTo>
                <a:cubicBezTo>
                  <a:pt x="0" y="0"/>
                  <a:pt x="0" y="0"/>
                  <a:pt x="0" y="0"/>
                </a:cubicBezTo>
                <a:lnTo>
                  <a:pt x="0" y="1537"/>
                </a:lnTo>
                <a:close/>
                <a:moveTo>
                  <a:pt x="2103" y="769"/>
                </a:moveTo>
                <a:cubicBezTo>
                  <a:pt x="2103" y="769"/>
                  <a:pt x="2103" y="769"/>
                  <a:pt x="2103" y="769"/>
                </a:cubicBezTo>
                <a:moveTo>
                  <a:pt x="21596" y="2892"/>
                </a:moveTo>
                <a:cubicBezTo>
                  <a:pt x="17807" y="2892"/>
                  <a:pt x="17807" y="2892"/>
                  <a:pt x="17807" y="2892"/>
                </a:cubicBezTo>
                <a:cubicBezTo>
                  <a:pt x="17807" y="2892"/>
                  <a:pt x="17590" y="4419"/>
                  <a:pt x="17590" y="4419"/>
                </a:cubicBezTo>
                <a:cubicBezTo>
                  <a:pt x="21596" y="4419"/>
                  <a:pt x="21596" y="4419"/>
                  <a:pt x="21596" y="4419"/>
                </a:cubicBezTo>
                <a:lnTo>
                  <a:pt x="21596" y="2892"/>
                </a:lnTo>
                <a:close/>
                <a:moveTo>
                  <a:pt x="15765" y="2892"/>
                </a:moveTo>
                <a:cubicBezTo>
                  <a:pt x="12013" y="2892"/>
                  <a:pt x="12013" y="2892"/>
                  <a:pt x="12013" y="2892"/>
                </a:cubicBezTo>
                <a:cubicBezTo>
                  <a:pt x="12013" y="4419"/>
                  <a:pt x="12013" y="4419"/>
                  <a:pt x="12013" y="4419"/>
                </a:cubicBezTo>
                <a:cubicBezTo>
                  <a:pt x="15982" y="4419"/>
                  <a:pt x="15982" y="4419"/>
                  <a:pt x="15982" y="4419"/>
                </a:cubicBezTo>
                <a:lnTo>
                  <a:pt x="15765" y="2892"/>
                </a:lnTo>
                <a:close/>
                <a:moveTo>
                  <a:pt x="4749" y="2892"/>
                </a:moveTo>
                <a:cubicBezTo>
                  <a:pt x="4749" y="4419"/>
                  <a:pt x="4749" y="4419"/>
                  <a:pt x="4749" y="4419"/>
                </a:cubicBezTo>
                <a:cubicBezTo>
                  <a:pt x="11445" y="4419"/>
                  <a:pt x="11445" y="4419"/>
                  <a:pt x="11445" y="4419"/>
                </a:cubicBezTo>
                <a:cubicBezTo>
                  <a:pt x="11445" y="3822"/>
                  <a:pt x="11347" y="3398"/>
                  <a:pt x="11270" y="2892"/>
                </a:cubicBezTo>
                <a:lnTo>
                  <a:pt x="4749" y="2892"/>
                </a:lnTo>
                <a:close/>
                <a:moveTo>
                  <a:pt x="0" y="4419"/>
                </a:moveTo>
                <a:cubicBezTo>
                  <a:pt x="4202" y="4419"/>
                  <a:pt x="4202" y="4419"/>
                  <a:pt x="4202" y="4419"/>
                </a:cubicBezTo>
                <a:cubicBezTo>
                  <a:pt x="4202" y="2892"/>
                  <a:pt x="4202" y="2892"/>
                  <a:pt x="4202" y="2892"/>
                </a:cubicBezTo>
                <a:cubicBezTo>
                  <a:pt x="0" y="2892"/>
                  <a:pt x="0" y="2892"/>
                  <a:pt x="0" y="2892"/>
                </a:cubicBezTo>
                <a:lnTo>
                  <a:pt x="0" y="4419"/>
                </a:lnTo>
                <a:close/>
                <a:moveTo>
                  <a:pt x="2103" y="3651"/>
                </a:moveTo>
                <a:cubicBezTo>
                  <a:pt x="2103" y="3651"/>
                  <a:pt x="2103" y="3651"/>
                  <a:pt x="2103" y="3651"/>
                </a:cubicBezTo>
                <a:moveTo>
                  <a:pt x="20408" y="7301"/>
                </a:moveTo>
                <a:cubicBezTo>
                  <a:pt x="20408" y="5774"/>
                  <a:pt x="20408" y="5774"/>
                  <a:pt x="20408" y="5774"/>
                </a:cubicBezTo>
                <a:cubicBezTo>
                  <a:pt x="17403" y="5774"/>
                  <a:pt x="17403" y="5774"/>
                  <a:pt x="17403" y="5774"/>
                </a:cubicBezTo>
                <a:cubicBezTo>
                  <a:pt x="17182" y="7301"/>
                  <a:pt x="17182" y="7301"/>
                  <a:pt x="17182" y="7301"/>
                </a:cubicBezTo>
                <a:lnTo>
                  <a:pt x="20408" y="7301"/>
                </a:lnTo>
                <a:close/>
                <a:moveTo>
                  <a:pt x="13197" y="5764"/>
                </a:moveTo>
                <a:cubicBezTo>
                  <a:pt x="13197" y="7301"/>
                  <a:pt x="13197" y="7301"/>
                  <a:pt x="13197" y="7301"/>
                </a:cubicBezTo>
                <a:cubicBezTo>
                  <a:pt x="16394" y="7301"/>
                  <a:pt x="16394" y="7301"/>
                  <a:pt x="16394" y="7301"/>
                </a:cubicBezTo>
                <a:cubicBezTo>
                  <a:pt x="16178" y="5764"/>
                  <a:pt x="16178" y="5764"/>
                  <a:pt x="16178" y="5764"/>
                </a:cubicBezTo>
                <a:lnTo>
                  <a:pt x="13197" y="5764"/>
                </a:lnTo>
                <a:close/>
                <a:moveTo>
                  <a:pt x="9575" y="5764"/>
                </a:moveTo>
                <a:cubicBezTo>
                  <a:pt x="9575" y="7301"/>
                  <a:pt x="9575" y="7301"/>
                  <a:pt x="9575" y="7301"/>
                </a:cubicBezTo>
                <a:cubicBezTo>
                  <a:pt x="11408" y="7301"/>
                  <a:pt x="11408" y="7301"/>
                  <a:pt x="11408" y="7301"/>
                </a:cubicBezTo>
                <a:cubicBezTo>
                  <a:pt x="11470" y="6846"/>
                  <a:pt x="11498" y="6290"/>
                  <a:pt x="11498" y="5764"/>
                </a:cubicBezTo>
                <a:lnTo>
                  <a:pt x="9575" y="5764"/>
                </a:lnTo>
                <a:close/>
                <a:moveTo>
                  <a:pt x="1172" y="7301"/>
                </a:moveTo>
                <a:cubicBezTo>
                  <a:pt x="2977" y="7301"/>
                  <a:pt x="2977" y="7301"/>
                  <a:pt x="2977" y="7301"/>
                </a:cubicBezTo>
                <a:cubicBezTo>
                  <a:pt x="2977" y="5774"/>
                  <a:pt x="2977" y="5774"/>
                  <a:pt x="2977" y="5774"/>
                </a:cubicBezTo>
                <a:cubicBezTo>
                  <a:pt x="1172" y="5774"/>
                  <a:pt x="1172" y="5774"/>
                  <a:pt x="1172" y="5774"/>
                </a:cubicBezTo>
                <a:lnTo>
                  <a:pt x="1172" y="7301"/>
                </a:lnTo>
                <a:close/>
                <a:moveTo>
                  <a:pt x="2074" y="6543"/>
                </a:moveTo>
                <a:cubicBezTo>
                  <a:pt x="2074" y="6543"/>
                  <a:pt x="2074" y="6543"/>
                  <a:pt x="2074" y="6543"/>
                </a:cubicBezTo>
                <a:moveTo>
                  <a:pt x="5966" y="7301"/>
                </a:moveTo>
                <a:cubicBezTo>
                  <a:pt x="7770" y="7301"/>
                  <a:pt x="7770" y="7301"/>
                  <a:pt x="7770" y="7301"/>
                </a:cubicBezTo>
                <a:cubicBezTo>
                  <a:pt x="7770" y="5764"/>
                  <a:pt x="7770" y="5764"/>
                  <a:pt x="7770" y="5764"/>
                </a:cubicBezTo>
                <a:cubicBezTo>
                  <a:pt x="5966" y="5764"/>
                  <a:pt x="5966" y="5764"/>
                  <a:pt x="5966" y="5764"/>
                </a:cubicBezTo>
                <a:lnTo>
                  <a:pt x="5966" y="7301"/>
                </a:lnTo>
                <a:close/>
                <a:moveTo>
                  <a:pt x="6868" y="6533"/>
                </a:moveTo>
                <a:cubicBezTo>
                  <a:pt x="6868" y="6533"/>
                  <a:pt x="6868" y="6533"/>
                  <a:pt x="6868" y="6533"/>
                </a:cubicBezTo>
                <a:moveTo>
                  <a:pt x="15136" y="10122"/>
                </a:moveTo>
                <a:cubicBezTo>
                  <a:pt x="18476" y="10122"/>
                  <a:pt x="18476" y="10122"/>
                  <a:pt x="18476" y="10122"/>
                </a:cubicBezTo>
                <a:cubicBezTo>
                  <a:pt x="18640" y="8960"/>
                  <a:pt x="18640" y="8960"/>
                  <a:pt x="18640" y="8960"/>
                </a:cubicBezTo>
                <a:cubicBezTo>
                  <a:pt x="18640" y="8960"/>
                  <a:pt x="18640" y="10122"/>
                  <a:pt x="18640" y="10122"/>
                </a:cubicBezTo>
                <a:cubicBezTo>
                  <a:pt x="20408" y="10122"/>
                  <a:pt x="20408" y="10122"/>
                  <a:pt x="20408" y="10122"/>
                </a:cubicBezTo>
                <a:cubicBezTo>
                  <a:pt x="20408" y="8596"/>
                  <a:pt x="20408" y="8596"/>
                  <a:pt x="20408" y="8596"/>
                </a:cubicBezTo>
                <a:cubicBezTo>
                  <a:pt x="16994" y="8596"/>
                  <a:pt x="16994" y="8596"/>
                  <a:pt x="16994" y="8596"/>
                </a:cubicBezTo>
                <a:cubicBezTo>
                  <a:pt x="16994" y="8596"/>
                  <a:pt x="16794" y="10021"/>
                  <a:pt x="16794" y="10021"/>
                </a:cubicBezTo>
                <a:cubicBezTo>
                  <a:pt x="16582" y="8596"/>
                  <a:pt x="16582" y="8596"/>
                  <a:pt x="16582" y="8596"/>
                </a:cubicBezTo>
                <a:cubicBezTo>
                  <a:pt x="13197" y="8596"/>
                  <a:pt x="13197" y="8596"/>
                  <a:pt x="13197" y="8596"/>
                </a:cubicBezTo>
                <a:cubicBezTo>
                  <a:pt x="13197" y="10122"/>
                  <a:pt x="13197" y="10122"/>
                  <a:pt x="13197" y="10122"/>
                </a:cubicBezTo>
                <a:cubicBezTo>
                  <a:pt x="14973" y="10122"/>
                  <a:pt x="14973" y="10122"/>
                  <a:pt x="14973" y="10122"/>
                </a:cubicBezTo>
                <a:cubicBezTo>
                  <a:pt x="14973" y="10122"/>
                  <a:pt x="14973" y="8960"/>
                  <a:pt x="14973" y="8960"/>
                </a:cubicBezTo>
                <a:lnTo>
                  <a:pt x="15136" y="10122"/>
                </a:lnTo>
                <a:close/>
                <a:moveTo>
                  <a:pt x="5966" y="10122"/>
                </a:moveTo>
                <a:cubicBezTo>
                  <a:pt x="5966" y="10133"/>
                  <a:pt x="10629" y="10122"/>
                  <a:pt x="10629" y="10122"/>
                </a:cubicBezTo>
                <a:cubicBezTo>
                  <a:pt x="10825" y="9728"/>
                  <a:pt x="11029" y="9111"/>
                  <a:pt x="11143" y="8596"/>
                </a:cubicBezTo>
                <a:cubicBezTo>
                  <a:pt x="11143" y="8596"/>
                  <a:pt x="11143" y="8596"/>
                  <a:pt x="11143" y="8596"/>
                </a:cubicBezTo>
                <a:cubicBezTo>
                  <a:pt x="5966" y="8596"/>
                  <a:pt x="5966" y="8596"/>
                  <a:pt x="5966" y="8596"/>
                </a:cubicBezTo>
                <a:cubicBezTo>
                  <a:pt x="5966" y="8596"/>
                  <a:pt x="5966" y="10122"/>
                  <a:pt x="5966" y="10122"/>
                </a:cubicBezTo>
                <a:close/>
                <a:moveTo>
                  <a:pt x="1172" y="10122"/>
                </a:moveTo>
                <a:cubicBezTo>
                  <a:pt x="2977" y="10122"/>
                  <a:pt x="2977" y="10122"/>
                  <a:pt x="2977" y="10122"/>
                </a:cubicBezTo>
                <a:cubicBezTo>
                  <a:pt x="2977" y="8596"/>
                  <a:pt x="2977" y="8596"/>
                  <a:pt x="2977" y="8596"/>
                </a:cubicBezTo>
                <a:cubicBezTo>
                  <a:pt x="1172" y="8596"/>
                  <a:pt x="1172" y="8596"/>
                  <a:pt x="1172" y="8596"/>
                </a:cubicBezTo>
                <a:lnTo>
                  <a:pt x="1172" y="10122"/>
                </a:lnTo>
                <a:close/>
                <a:moveTo>
                  <a:pt x="2074" y="9364"/>
                </a:moveTo>
                <a:cubicBezTo>
                  <a:pt x="2074" y="9364"/>
                  <a:pt x="2074" y="9364"/>
                  <a:pt x="2074" y="9364"/>
                </a:cubicBezTo>
                <a:moveTo>
                  <a:pt x="18640" y="13004"/>
                </a:moveTo>
                <a:cubicBezTo>
                  <a:pt x="20408" y="13004"/>
                  <a:pt x="20408" y="13004"/>
                  <a:pt x="20408" y="13004"/>
                </a:cubicBezTo>
                <a:cubicBezTo>
                  <a:pt x="20408" y="11478"/>
                  <a:pt x="20408" y="11478"/>
                  <a:pt x="20408" y="11478"/>
                </a:cubicBezTo>
                <a:cubicBezTo>
                  <a:pt x="18640" y="11478"/>
                  <a:pt x="18640" y="11478"/>
                  <a:pt x="18640" y="11478"/>
                </a:cubicBezTo>
                <a:lnTo>
                  <a:pt x="18640" y="13004"/>
                </a:lnTo>
                <a:close/>
                <a:moveTo>
                  <a:pt x="19526" y="12246"/>
                </a:moveTo>
                <a:cubicBezTo>
                  <a:pt x="19526" y="12246"/>
                  <a:pt x="19526" y="12246"/>
                  <a:pt x="19526" y="12246"/>
                </a:cubicBezTo>
                <a:moveTo>
                  <a:pt x="14973" y="11478"/>
                </a:moveTo>
                <a:cubicBezTo>
                  <a:pt x="13197" y="11478"/>
                  <a:pt x="13197" y="11478"/>
                  <a:pt x="13197" y="11478"/>
                </a:cubicBezTo>
                <a:cubicBezTo>
                  <a:pt x="13197" y="13004"/>
                  <a:pt x="13197" y="13004"/>
                  <a:pt x="13197" y="13004"/>
                </a:cubicBezTo>
                <a:cubicBezTo>
                  <a:pt x="13197" y="13004"/>
                  <a:pt x="14973" y="13004"/>
                  <a:pt x="14973" y="13004"/>
                </a:cubicBezTo>
                <a:cubicBezTo>
                  <a:pt x="14973" y="13004"/>
                  <a:pt x="14977" y="11478"/>
                  <a:pt x="14973" y="11478"/>
                </a:cubicBezTo>
                <a:close/>
                <a:moveTo>
                  <a:pt x="15328" y="11478"/>
                </a:moveTo>
                <a:cubicBezTo>
                  <a:pt x="15328" y="11478"/>
                  <a:pt x="15549" y="13004"/>
                  <a:pt x="15549" y="13004"/>
                </a:cubicBezTo>
                <a:cubicBezTo>
                  <a:pt x="18068" y="13004"/>
                  <a:pt x="18068" y="13004"/>
                  <a:pt x="18068" y="13004"/>
                </a:cubicBezTo>
                <a:cubicBezTo>
                  <a:pt x="18076" y="13004"/>
                  <a:pt x="18276" y="11478"/>
                  <a:pt x="18285" y="11478"/>
                </a:cubicBezTo>
                <a:lnTo>
                  <a:pt x="15328" y="11478"/>
                </a:lnTo>
                <a:close/>
                <a:moveTo>
                  <a:pt x="5966" y="13004"/>
                </a:moveTo>
                <a:cubicBezTo>
                  <a:pt x="5966" y="13004"/>
                  <a:pt x="11184" y="13004"/>
                  <a:pt x="11176" y="13004"/>
                </a:cubicBezTo>
                <a:cubicBezTo>
                  <a:pt x="11025" y="12458"/>
                  <a:pt x="10833" y="11912"/>
                  <a:pt x="10620" y="11478"/>
                </a:cubicBezTo>
                <a:cubicBezTo>
                  <a:pt x="5966" y="11478"/>
                  <a:pt x="5966" y="11478"/>
                  <a:pt x="5966" y="11478"/>
                </a:cubicBezTo>
                <a:cubicBezTo>
                  <a:pt x="5966" y="11478"/>
                  <a:pt x="5966" y="13004"/>
                  <a:pt x="5966" y="13004"/>
                </a:cubicBezTo>
                <a:close/>
                <a:moveTo>
                  <a:pt x="2977" y="13004"/>
                </a:moveTo>
                <a:cubicBezTo>
                  <a:pt x="2977" y="11478"/>
                  <a:pt x="2977" y="11478"/>
                  <a:pt x="2977" y="11478"/>
                </a:cubicBezTo>
                <a:cubicBezTo>
                  <a:pt x="1176" y="11478"/>
                  <a:pt x="1176" y="11478"/>
                  <a:pt x="1176" y="11478"/>
                </a:cubicBezTo>
                <a:cubicBezTo>
                  <a:pt x="1176" y="11478"/>
                  <a:pt x="1176" y="13004"/>
                  <a:pt x="1176" y="13004"/>
                </a:cubicBezTo>
                <a:cubicBezTo>
                  <a:pt x="1176" y="13004"/>
                  <a:pt x="2977" y="13004"/>
                  <a:pt x="2977" y="13004"/>
                </a:cubicBezTo>
                <a:close/>
                <a:moveTo>
                  <a:pt x="18640" y="15887"/>
                </a:moveTo>
                <a:cubicBezTo>
                  <a:pt x="20408" y="15887"/>
                  <a:pt x="20408" y="15887"/>
                  <a:pt x="20408" y="15887"/>
                </a:cubicBezTo>
                <a:cubicBezTo>
                  <a:pt x="20408" y="14360"/>
                  <a:pt x="20408" y="14360"/>
                  <a:pt x="20408" y="14360"/>
                </a:cubicBezTo>
                <a:cubicBezTo>
                  <a:pt x="18640" y="14360"/>
                  <a:pt x="18640" y="14360"/>
                  <a:pt x="18640" y="14360"/>
                </a:cubicBezTo>
                <a:lnTo>
                  <a:pt x="18640" y="15887"/>
                </a:lnTo>
                <a:close/>
                <a:moveTo>
                  <a:pt x="19526" y="15118"/>
                </a:moveTo>
                <a:cubicBezTo>
                  <a:pt x="19526" y="15118"/>
                  <a:pt x="19526" y="15118"/>
                  <a:pt x="19526" y="15118"/>
                </a:cubicBezTo>
                <a:moveTo>
                  <a:pt x="13197" y="15887"/>
                </a:moveTo>
                <a:cubicBezTo>
                  <a:pt x="14973" y="15887"/>
                  <a:pt x="14973" y="15887"/>
                  <a:pt x="14973" y="15887"/>
                </a:cubicBezTo>
                <a:cubicBezTo>
                  <a:pt x="14973" y="14360"/>
                  <a:pt x="14973" y="14360"/>
                  <a:pt x="14973" y="14360"/>
                </a:cubicBezTo>
                <a:cubicBezTo>
                  <a:pt x="13197" y="14360"/>
                  <a:pt x="13197" y="14360"/>
                  <a:pt x="13197" y="14360"/>
                </a:cubicBezTo>
                <a:lnTo>
                  <a:pt x="13197" y="15887"/>
                </a:lnTo>
                <a:close/>
                <a:moveTo>
                  <a:pt x="14087" y="15118"/>
                </a:moveTo>
                <a:cubicBezTo>
                  <a:pt x="14087" y="15118"/>
                  <a:pt x="14087" y="15118"/>
                  <a:pt x="14087" y="15118"/>
                </a:cubicBezTo>
                <a:moveTo>
                  <a:pt x="17656" y="15897"/>
                </a:moveTo>
                <a:cubicBezTo>
                  <a:pt x="17656" y="15887"/>
                  <a:pt x="17872" y="14360"/>
                  <a:pt x="17876" y="14360"/>
                </a:cubicBezTo>
                <a:cubicBezTo>
                  <a:pt x="15737" y="14360"/>
                  <a:pt x="15737" y="14360"/>
                  <a:pt x="15737" y="14360"/>
                </a:cubicBezTo>
                <a:cubicBezTo>
                  <a:pt x="15733" y="14360"/>
                  <a:pt x="15953" y="15887"/>
                  <a:pt x="15953" y="15887"/>
                </a:cubicBezTo>
                <a:cubicBezTo>
                  <a:pt x="15953" y="15887"/>
                  <a:pt x="17652" y="15897"/>
                  <a:pt x="17656" y="15897"/>
                </a:cubicBezTo>
                <a:close/>
                <a:moveTo>
                  <a:pt x="7795" y="15887"/>
                </a:moveTo>
                <a:cubicBezTo>
                  <a:pt x="7799" y="15887"/>
                  <a:pt x="7795" y="14360"/>
                  <a:pt x="7795" y="14360"/>
                </a:cubicBezTo>
                <a:cubicBezTo>
                  <a:pt x="5966" y="14360"/>
                  <a:pt x="5966" y="14360"/>
                  <a:pt x="5966" y="14360"/>
                </a:cubicBezTo>
                <a:cubicBezTo>
                  <a:pt x="5966" y="14360"/>
                  <a:pt x="5966" y="15897"/>
                  <a:pt x="5966" y="15887"/>
                </a:cubicBezTo>
                <a:cubicBezTo>
                  <a:pt x="5966" y="15887"/>
                  <a:pt x="7795" y="15887"/>
                  <a:pt x="7795" y="15887"/>
                </a:cubicBezTo>
                <a:close/>
                <a:moveTo>
                  <a:pt x="9608" y="14360"/>
                </a:moveTo>
                <a:cubicBezTo>
                  <a:pt x="9608" y="15897"/>
                  <a:pt x="9608" y="15897"/>
                  <a:pt x="9608" y="15897"/>
                </a:cubicBezTo>
                <a:cubicBezTo>
                  <a:pt x="11547" y="15897"/>
                  <a:pt x="11547" y="15897"/>
                  <a:pt x="11547" y="15897"/>
                </a:cubicBezTo>
                <a:cubicBezTo>
                  <a:pt x="11531" y="15371"/>
                  <a:pt x="11519" y="14815"/>
                  <a:pt x="11433" y="14360"/>
                </a:cubicBezTo>
                <a:lnTo>
                  <a:pt x="9608" y="14360"/>
                </a:lnTo>
                <a:close/>
                <a:moveTo>
                  <a:pt x="1176" y="15887"/>
                </a:moveTo>
                <a:cubicBezTo>
                  <a:pt x="2977" y="15887"/>
                  <a:pt x="2977" y="15887"/>
                  <a:pt x="2977" y="15887"/>
                </a:cubicBezTo>
                <a:cubicBezTo>
                  <a:pt x="2977" y="14360"/>
                  <a:pt x="2977" y="14360"/>
                  <a:pt x="2977" y="14360"/>
                </a:cubicBezTo>
                <a:cubicBezTo>
                  <a:pt x="1176" y="14360"/>
                  <a:pt x="1176" y="14360"/>
                  <a:pt x="1176" y="14360"/>
                </a:cubicBezTo>
                <a:lnTo>
                  <a:pt x="1176" y="15887"/>
                </a:lnTo>
                <a:close/>
                <a:moveTo>
                  <a:pt x="2074" y="15118"/>
                </a:moveTo>
                <a:cubicBezTo>
                  <a:pt x="2074" y="15118"/>
                  <a:pt x="2074" y="15118"/>
                  <a:pt x="2074" y="15118"/>
                </a:cubicBezTo>
                <a:moveTo>
                  <a:pt x="18640" y="18708"/>
                </a:moveTo>
                <a:cubicBezTo>
                  <a:pt x="21596" y="18708"/>
                  <a:pt x="21596" y="18708"/>
                  <a:pt x="21596" y="18708"/>
                </a:cubicBezTo>
                <a:cubicBezTo>
                  <a:pt x="21596" y="17181"/>
                  <a:pt x="21596" y="17181"/>
                  <a:pt x="21596" y="17181"/>
                </a:cubicBezTo>
                <a:cubicBezTo>
                  <a:pt x="18640" y="17181"/>
                  <a:pt x="18640" y="17181"/>
                  <a:pt x="18640" y="17181"/>
                </a:cubicBezTo>
                <a:lnTo>
                  <a:pt x="18640" y="18708"/>
                </a:lnTo>
                <a:close/>
                <a:moveTo>
                  <a:pt x="20118" y="17939"/>
                </a:moveTo>
                <a:cubicBezTo>
                  <a:pt x="20118" y="17939"/>
                  <a:pt x="20118" y="17939"/>
                  <a:pt x="20118" y="17939"/>
                </a:cubicBezTo>
                <a:moveTo>
                  <a:pt x="12013" y="18708"/>
                </a:moveTo>
                <a:cubicBezTo>
                  <a:pt x="14973" y="18708"/>
                  <a:pt x="14973" y="18708"/>
                  <a:pt x="14973" y="18708"/>
                </a:cubicBezTo>
                <a:cubicBezTo>
                  <a:pt x="14973" y="17181"/>
                  <a:pt x="14973" y="17181"/>
                  <a:pt x="14973" y="17181"/>
                </a:cubicBezTo>
                <a:cubicBezTo>
                  <a:pt x="12013" y="17181"/>
                  <a:pt x="12013" y="17181"/>
                  <a:pt x="12013" y="17181"/>
                </a:cubicBezTo>
                <a:lnTo>
                  <a:pt x="12013" y="18708"/>
                </a:lnTo>
                <a:close/>
                <a:moveTo>
                  <a:pt x="13495" y="17939"/>
                </a:moveTo>
                <a:cubicBezTo>
                  <a:pt x="13495" y="17939"/>
                  <a:pt x="13495" y="17939"/>
                  <a:pt x="13495" y="17939"/>
                </a:cubicBezTo>
                <a:moveTo>
                  <a:pt x="17464" y="17181"/>
                </a:moveTo>
                <a:cubicBezTo>
                  <a:pt x="16137" y="17181"/>
                  <a:pt x="16137" y="17181"/>
                  <a:pt x="16137" y="17181"/>
                </a:cubicBezTo>
                <a:cubicBezTo>
                  <a:pt x="16353" y="18708"/>
                  <a:pt x="16353" y="18708"/>
                  <a:pt x="16353" y="18708"/>
                </a:cubicBezTo>
                <a:cubicBezTo>
                  <a:pt x="17256" y="18708"/>
                  <a:pt x="17256" y="18708"/>
                  <a:pt x="17256" y="18708"/>
                </a:cubicBezTo>
                <a:lnTo>
                  <a:pt x="17464" y="17181"/>
                </a:lnTo>
                <a:close/>
                <a:moveTo>
                  <a:pt x="0" y="17181"/>
                </a:moveTo>
                <a:cubicBezTo>
                  <a:pt x="0" y="18708"/>
                  <a:pt x="0" y="18708"/>
                  <a:pt x="0" y="18708"/>
                </a:cubicBezTo>
                <a:cubicBezTo>
                  <a:pt x="4202" y="18708"/>
                  <a:pt x="4202" y="18708"/>
                  <a:pt x="4202" y="18708"/>
                </a:cubicBezTo>
                <a:cubicBezTo>
                  <a:pt x="4202" y="18708"/>
                  <a:pt x="4198" y="17181"/>
                  <a:pt x="4202" y="17181"/>
                </a:cubicBezTo>
                <a:cubicBezTo>
                  <a:pt x="4202" y="17181"/>
                  <a:pt x="-4" y="17181"/>
                  <a:pt x="0" y="17181"/>
                </a:cubicBezTo>
                <a:close/>
                <a:moveTo>
                  <a:pt x="4749" y="17181"/>
                </a:moveTo>
                <a:cubicBezTo>
                  <a:pt x="4749" y="18708"/>
                  <a:pt x="4749" y="18708"/>
                  <a:pt x="4749" y="18708"/>
                </a:cubicBezTo>
                <a:cubicBezTo>
                  <a:pt x="11180" y="18708"/>
                  <a:pt x="11180" y="18708"/>
                  <a:pt x="11180" y="18708"/>
                </a:cubicBezTo>
                <a:cubicBezTo>
                  <a:pt x="11237" y="18708"/>
                  <a:pt x="11237" y="18708"/>
                  <a:pt x="11237" y="18708"/>
                </a:cubicBezTo>
                <a:cubicBezTo>
                  <a:pt x="11384" y="18293"/>
                  <a:pt x="11425" y="17687"/>
                  <a:pt x="11470" y="17181"/>
                </a:cubicBezTo>
                <a:lnTo>
                  <a:pt x="4749" y="17181"/>
                </a:lnTo>
                <a:close/>
                <a:moveTo>
                  <a:pt x="17064" y="20063"/>
                </a:moveTo>
                <a:cubicBezTo>
                  <a:pt x="16553" y="20063"/>
                  <a:pt x="16553" y="20063"/>
                  <a:pt x="16553" y="20063"/>
                </a:cubicBezTo>
                <a:cubicBezTo>
                  <a:pt x="16766" y="21590"/>
                  <a:pt x="16766" y="21590"/>
                  <a:pt x="16766" y="21590"/>
                </a:cubicBezTo>
                <a:cubicBezTo>
                  <a:pt x="16847" y="21590"/>
                  <a:pt x="16847" y="21590"/>
                  <a:pt x="16847" y="21590"/>
                </a:cubicBezTo>
                <a:lnTo>
                  <a:pt x="17064" y="20063"/>
                </a:lnTo>
                <a:close/>
                <a:moveTo>
                  <a:pt x="18640" y="21600"/>
                </a:moveTo>
                <a:cubicBezTo>
                  <a:pt x="21596" y="21600"/>
                  <a:pt x="21596" y="21600"/>
                  <a:pt x="21596" y="21600"/>
                </a:cubicBezTo>
                <a:cubicBezTo>
                  <a:pt x="21596" y="20063"/>
                  <a:pt x="21596" y="20063"/>
                  <a:pt x="21596" y="20063"/>
                </a:cubicBezTo>
                <a:cubicBezTo>
                  <a:pt x="18640" y="20063"/>
                  <a:pt x="18640" y="20063"/>
                  <a:pt x="18640" y="20063"/>
                </a:cubicBezTo>
                <a:lnTo>
                  <a:pt x="18640" y="21600"/>
                </a:lnTo>
                <a:close/>
                <a:moveTo>
                  <a:pt x="20118" y="20831"/>
                </a:moveTo>
                <a:cubicBezTo>
                  <a:pt x="20118" y="20831"/>
                  <a:pt x="20118" y="20831"/>
                  <a:pt x="20118" y="20831"/>
                </a:cubicBezTo>
                <a:moveTo>
                  <a:pt x="4749" y="21590"/>
                </a:moveTo>
                <a:cubicBezTo>
                  <a:pt x="9265" y="21600"/>
                  <a:pt x="9265" y="21600"/>
                  <a:pt x="9265" y="21600"/>
                </a:cubicBezTo>
                <a:cubicBezTo>
                  <a:pt x="9869" y="21570"/>
                  <a:pt x="10424" y="21034"/>
                  <a:pt x="10833" y="20063"/>
                </a:cubicBezTo>
                <a:cubicBezTo>
                  <a:pt x="10816" y="20063"/>
                  <a:pt x="4749" y="20063"/>
                  <a:pt x="4749" y="20063"/>
                </a:cubicBezTo>
                <a:cubicBezTo>
                  <a:pt x="4749" y="21590"/>
                  <a:pt x="4749" y="21590"/>
                  <a:pt x="4749" y="21590"/>
                </a:cubicBezTo>
                <a:moveTo>
                  <a:pt x="12013" y="21600"/>
                </a:moveTo>
                <a:cubicBezTo>
                  <a:pt x="14973" y="21600"/>
                  <a:pt x="14973" y="21600"/>
                  <a:pt x="14973" y="21600"/>
                </a:cubicBezTo>
                <a:cubicBezTo>
                  <a:pt x="14973" y="20063"/>
                  <a:pt x="14973" y="20063"/>
                  <a:pt x="14973" y="20063"/>
                </a:cubicBezTo>
                <a:cubicBezTo>
                  <a:pt x="12013" y="20063"/>
                  <a:pt x="12013" y="20063"/>
                  <a:pt x="12013" y="20063"/>
                </a:cubicBezTo>
                <a:lnTo>
                  <a:pt x="12013" y="21600"/>
                </a:lnTo>
                <a:close/>
                <a:moveTo>
                  <a:pt x="13495" y="20831"/>
                </a:moveTo>
                <a:cubicBezTo>
                  <a:pt x="13495" y="20831"/>
                  <a:pt x="13495" y="20831"/>
                  <a:pt x="13495" y="20831"/>
                </a:cubicBezTo>
                <a:moveTo>
                  <a:pt x="0" y="20063"/>
                </a:moveTo>
                <a:cubicBezTo>
                  <a:pt x="0" y="20063"/>
                  <a:pt x="0" y="21590"/>
                  <a:pt x="0" y="21590"/>
                </a:cubicBezTo>
                <a:cubicBezTo>
                  <a:pt x="0" y="21600"/>
                  <a:pt x="4202" y="21590"/>
                  <a:pt x="4202" y="21590"/>
                </a:cubicBezTo>
                <a:cubicBezTo>
                  <a:pt x="4198" y="21590"/>
                  <a:pt x="4202" y="20063"/>
                  <a:pt x="4202" y="20063"/>
                </a:cubicBezTo>
                <a:cubicBezTo>
                  <a:pt x="4198" y="20073"/>
                  <a:pt x="0" y="20063"/>
                  <a:pt x="0" y="2006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1800" dirty="0"/>
          </a:p>
        </p:txBody>
      </p:sp>
      <p:pic>
        <p:nvPicPr>
          <p:cNvPr id="14" name="image1.png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87" y="4286251"/>
            <a:ext cx="2472969" cy="78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4419600" y="44878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80132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</p:spPr>
        <p:txBody>
          <a:bodyPr/>
          <a:lstStyle>
            <a:lvl1pPr>
              <a:lnSpc>
                <a:spcPct val="120000"/>
              </a:lnSpc>
              <a:defRPr sz="21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</p:spPr>
        <p:txBody>
          <a:bodyPr/>
          <a:lstStyle>
            <a:lvl1pP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100"/>
            </a:lvl2pPr>
            <a:lvl3pPr>
              <a:lnSpc>
                <a:spcPct val="114000"/>
              </a:lnSpc>
              <a:buClr>
                <a:schemeClr val="tx2"/>
              </a:buClr>
              <a:defRPr sz="1100"/>
            </a:lvl3pPr>
            <a:lvl4pPr>
              <a:lnSpc>
                <a:spcPct val="114000"/>
              </a:lnSpc>
              <a:buClr>
                <a:schemeClr val="tx2"/>
              </a:buClr>
              <a:defRPr sz="1100"/>
            </a:lvl4pPr>
            <a:lvl5pPr>
              <a:lnSpc>
                <a:spcPct val="114000"/>
              </a:lnSpc>
              <a:buClr>
                <a:schemeClr val="tx2"/>
              </a:buClr>
              <a:defRPr sz="11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9755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xxx / ©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41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5E917-6833-6B40-B1FA-09FBCC3885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34" y="1980902"/>
            <a:ext cx="1266932" cy="11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149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282828"/>
                </a:solidFill>
              </a:rPr>
              <a:pPr/>
              <a:t>‹#›</a:t>
            </a:fld>
            <a:endParaRPr lang="en-US">
              <a:solidFill>
                <a:srgbClr val="282828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282828"/>
                </a:solidFill>
              </a:rPr>
              <a:t>xxx / © 2025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9BBBA4-80FC-EC4E-A55D-9567AD40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74894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DB52C1A6-EC57-A040-9F9B-F66CB7E989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5143500"/>
          </a:xfrm>
        </p:spPr>
        <p:txBody>
          <a:bodyPr tIns="182880"/>
          <a:lstStyle>
            <a:lvl1pPr>
              <a:defRPr sz="240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3648642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>
            <a:lvl1pPr>
              <a:defRPr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5088" y="474878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170" y="474878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 b="0" i="0">
                <a:solidFill>
                  <a:srgbClr val="000000"/>
                </a:solidFill>
                <a:latin typeface="IBM Plex Sans Regular" charset="0"/>
                <a:ea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239662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738" y="173736"/>
            <a:ext cx="2834640" cy="16002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09160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960120" y="471996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4888" y="471996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9" name="Picture 48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4711995"/>
            <a:ext cx="473624" cy="192024"/>
          </a:xfrm>
          <a:prstGeom prst="rect">
            <a:avLst/>
          </a:prstGeom>
        </p:spPr>
      </p:pic>
      <p:pic>
        <p:nvPicPr>
          <p:cNvPr id="9" name="Picture 8" descr="WatsonHealth_Logotype_Pos_RGB_BETA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17" y="2370563"/>
            <a:ext cx="1800397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270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97680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96362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"/>
            <a:ext cx="8769985" cy="389989"/>
          </a:xfrm>
          <a:prstGeom prst="rect">
            <a:avLst/>
          </a:prstGeom>
          <a:solidFill>
            <a:srgbClr val="254A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57189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95310"/>
            <a:ext cx="8541385" cy="324199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673" y="4721485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419485"/>
            <a:ext cx="6760777" cy="7053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228602" y="78388"/>
            <a:ext cx="567442" cy="229958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800" dirty="0">
                <a:solidFill>
                  <a:srgbClr val="121212"/>
                </a:solidFill>
                <a:cs typeface="Arial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94" y="0"/>
            <a:ext cx="469605" cy="5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241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65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19152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126701" y="1097280"/>
            <a:ext cx="283464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9C789E-4961-AB4E-A68B-EA0914E04EA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lIns="0" tIns="0" r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6248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5762"/>
            <a:ext cx="4040188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86248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75762"/>
            <a:ext cx="4041775" cy="201885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74C338F-2C65-5844-9AB1-4B650EBA6C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06AF-5A84-9746-B858-8FF083B0C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4AA068A-282F-EE4A-A68F-772CC61552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76521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2302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63700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2412942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6729056" y="1097280"/>
            <a:ext cx="2103120" cy="3241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461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2319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7" y="173736"/>
            <a:ext cx="637691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3339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664200" y="173736"/>
            <a:ext cx="3154680" cy="434340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205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574197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739864" y="182880"/>
            <a:ext cx="2103120" cy="4325644"/>
          </a:xfrm>
        </p:spPr>
        <p:txBody>
          <a:bodyPr rIns="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25040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4016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72000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739128" y="18356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2414016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4572000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739128" y="2377440"/>
            <a:ext cx="2103120" cy="18288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2414016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4572000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6739128" y="196596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2414016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4572000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6739128" y="4160520"/>
            <a:ext cx="2103120" cy="4572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45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10312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924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2407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368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43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F3415-6798-C644-90F5-1BCC2283114C}"/>
              </a:ext>
            </a:extLst>
          </p:cNvPr>
          <p:cNvSpPr/>
          <p:nvPr userDrawn="1"/>
        </p:nvSpPr>
        <p:spPr bwMode="auto">
          <a:xfrm>
            <a:off x="0" y="3857897"/>
            <a:ext cx="9144000" cy="12856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BE99-45FC-3645-ACB2-43028B0095FE}"/>
              </a:ext>
            </a:extLst>
          </p:cNvPr>
          <p:cNvSpPr txBox="1"/>
          <p:nvPr userDrawn="1"/>
        </p:nvSpPr>
        <p:spPr>
          <a:xfrm>
            <a:off x="1840832" y="350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19967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248" y="173736"/>
            <a:ext cx="5658304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4386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8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16752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228600" y="173736"/>
            <a:ext cx="2834640" cy="4343400"/>
          </a:xfrm>
        </p:spPr>
        <p:txBody>
          <a:bodyPr rIns="0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4657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206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137160"/>
            <a:ext cx="4251960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9192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3736"/>
            <a:ext cx="425196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37160"/>
            <a:ext cx="4251960" cy="4343400"/>
          </a:xfrm>
        </p:spPr>
        <p:txBody>
          <a:bodyPr/>
          <a:lstStyle>
            <a:lvl1pPr marL="0" indent="0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8632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82296"/>
            <a:ext cx="8515984" cy="4343400"/>
          </a:xfrm>
        </p:spPr>
        <p:txBody>
          <a:bodyPr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606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de-DE" dirty="0" err="1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37160"/>
            <a:ext cx="5706166" cy="43434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5459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8/11/25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xxx / </a:t>
            </a:r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Presentation</a:t>
            </a:r>
            <a:r>
              <a:rPr lang="de-DE" dirty="0">
                <a:solidFill>
                  <a:srgbClr val="121212">
                    <a:tint val="75000"/>
                  </a:srgbClr>
                </a:solidFill>
              </a:rPr>
              <a:t> Title / Date</a:t>
            </a:r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97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1">
    <p:bg>
      <p:bgPr>
        <a:gradFill flip="none" rotWithShape="1">
          <a:gsLst>
            <a:gs pos="2000">
              <a:schemeClr val="accent1"/>
            </a:gs>
            <a:gs pos="100000">
              <a:schemeClr val="accent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3A7EF-E267-FE4A-A951-6281B7ED70CD}"/>
              </a:ext>
            </a:extLst>
          </p:cNvPr>
          <p:cNvSpPr/>
          <p:nvPr userDrawn="1"/>
        </p:nvSpPr>
        <p:spPr bwMode="auto">
          <a:xfrm>
            <a:off x="8836366" y="4833258"/>
            <a:ext cx="82412" cy="72070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8995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dient 2">
    <p:bg>
      <p:bgPr>
        <a:gradFill flip="none" rotWithShape="1">
          <a:gsLst>
            <a:gs pos="0">
              <a:schemeClr val="accent2"/>
            </a:gs>
            <a:gs pos="99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A659D5-134D-1D4A-A9FD-6EB123EB886E}"/>
              </a:ext>
            </a:extLst>
          </p:cNvPr>
          <p:cNvSpPr/>
          <p:nvPr userDrawn="1"/>
        </p:nvSpPr>
        <p:spPr bwMode="auto">
          <a:xfrm>
            <a:off x="8822171" y="4825389"/>
            <a:ext cx="94147" cy="90713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86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8F4E5-D652-1F49-872D-C5D855A37177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976AB-98DC-6E46-AF3B-0CC982CCA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0992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3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0F5F6-E8D2-3E49-B3F6-AF027BA1F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9144000" cy="384810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DF910-A701-8B46-99E3-9D693FC49E88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91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96CE95-4D91-974B-93AE-45F5D4150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9144002" cy="3848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2837BA-703D-4941-A6EE-CC75D04913C9}"/>
              </a:ext>
            </a:extLst>
          </p:cNvPr>
          <p:cNvSpPr/>
          <p:nvPr userDrawn="1"/>
        </p:nvSpPr>
        <p:spPr bwMode="auto">
          <a:xfrm>
            <a:off x="2618056" y="880849"/>
            <a:ext cx="1001005" cy="387397"/>
          </a:xfrm>
          <a:prstGeom prst="rect">
            <a:avLst/>
          </a:prstGeom>
          <a:solidFill>
            <a:srgbClr val="A4A3A4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3740CE-E969-B14F-990F-EB34DCE1F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771" y="942199"/>
            <a:ext cx="1001004" cy="2646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20C2238-12F4-A848-8504-A83F029B4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359" y="165927"/>
            <a:ext cx="4118041" cy="1274866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T1 presentation title here,</a:t>
            </a:r>
            <a:br>
              <a:rPr lang="en-US" dirty="0"/>
            </a:br>
            <a:r>
              <a:rPr lang="en-US" dirty="0"/>
              <a:t>can be two or three lines</a:t>
            </a:r>
            <a:br>
              <a:rPr lang="en-US" dirty="0"/>
            </a:br>
            <a:r>
              <a:rPr lang="en-US" dirty="0"/>
              <a:t>Plex Sans light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DBC2E675-A06B-014F-9E54-31C906ED96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" y="1930400"/>
            <a:ext cx="4114800" cy="58578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  <a:br>
              <a:rPr lang="en-US" dirty="0"/>
            </a:br>
            <a:r>
              <a:rPr lang="en-US" dirty="0"/>
              <a:t>Job title – Plex Sans Light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67554" y="-9722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1A289-7E8B-1C46-8A72-4BD7C2AAB52A}"/>
              </a:ext>
            </a:extLst>
          </p:cNvPr>
          <p:cNvSpPr/>
          <p:nvPr userDrawn="1"/>
        </p:nvSpPr>
        <p:spPr bwMode="auto">
          <a:xfrm>
            <a:off x="8695215" y="4628099"/>
            <a:ext cx="448785" cy="515402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19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8600" y="238125"/>
            <a:ext cx="4114800" cy="4294632"/>
          </a:xfrm>
        </p:spPr>
        <p:txBody>
          <a:bodyPr/>
          <a:lstStyle>
            <a:lvl1pPr>
              <a:lnSpc>
                <a:spcPct val="105000"/>
              </a:lnSpc>
              <a:defRPr sz="4800" b="0" i="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12390417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3" y="241487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9E98C743-7322-D341-AD84-50076C867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714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6397437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6400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80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68DA1D-FEB9-0346-9B0C-692FBA966F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B6C206D-9B36-3A49-85E4-CE2D3C41FA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E6EB6-1679-C24D-93CC-BA2C2F4B2F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7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1962" y="241487"/>
            <a:ext cx="8683438" cy="763142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9D38DACF-2559-D043-98E7-C7446686EA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9" y="1263650"/>
            <a:ext cx="868800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28600" indent="-230188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245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8666" y="1239297"/>
            <a:ext cx="4111942" cy="328368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1E6651C-4201-434C-BC98-4F31D1F4B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8" y="241300"/>
            <a:ext cx="4111942" cy="679450"/>
          </a:xfrm>
        </p:spPr>
        <p:txBody>
          <a:bodyPr/>
          <a:lstStyle>
            <a:lvl1pPr mar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442397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33855" y="1187669"/>
            <a:ext cx="4114800" cy="3313385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4800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25D63D9-5EB8-0243-A3A5-BFCF84645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5" y="243379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75487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599" y="144048"/>
            <a:ext cx="8686733" cy="4351751"/>
          </a:xfrm>
        </p:spPr>
        <p:txBody>
          <a:bodyPr/>
          <a:lstStyle>
            <a:lvl1pPr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036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608" y="243379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F3E79-25B5-5B4F-B351-6C17CBD94B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6086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1B42922D-7CCC-7F4E-A6A5-21ACC5F962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554" y="220640"/>
            <a:ext cx="4111845" cy="425633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67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87E34B17-B759-5246-A75D-D1B059857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1F7553CA-667D-3D4A-AED8-C6206D0948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4714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66" y="243204"/>
            <a:ext cx="410972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47C53D70-DD69-FE40-95A1-DDD8486CB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566" y="1201783"/>
            <a:ext cx="4105834" cy="330111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400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1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1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B22E727-18FE-7244-8868-216ECEE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6018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495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1" y="243205"/>
            <a:ext cx="4114800" cy="767714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5070C2A7-1BAF-AB41-98BA-DD418F0BC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ED7C18E-C6D6-9F46-9265-8BF033D5E3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103744CD-205D-D14D-881B-B5684DD8A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84DF8FDD-C3FA-8F42-AF07-FA649D5612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6563" y="1262521"/>
            <a:ext cx="1828770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041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800" cy="767715"/>
          </a:xfrm>
        </p:spPr>
        <p:txBody>
          <a:bodyPr/>
          <a:lstStyle>
            <a:lvl1pPr>
              <a:defRPr lang="en-US" sz="1400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85EA61-FB09-B14E-B5CD-B7F1D83B0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9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EB5320A-43CE-9843-8732-F5B9B7FC80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B2BF65-5448-FC4E-962C-CC0140A95A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72C32-F1FB-4040-8C6A-5C38FF7199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232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30922" y="243204"/>
            <a:ext cx="4112477" cy="673577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00198C15-C281-E342-95E4-6CD0500A6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13022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E91067C-0DF3-8343-8C5C-8FCE0F8FB4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5566" y="212487"/>
            <a:ext cx="1819834" cy="428277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2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33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6"/>
            <a:ext cx="4114800" cy="4257673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12BDBC24-5824-244F-A6C7-620F55865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9566" y="240670"/>
            <a:ext cx="4100754" cy="4283496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2B146-29F8-5448-9ACA-4232F95FD647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993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06829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885B30C4-6DFA-0149-84E5-176A8BFF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14735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6811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408BF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CE1100A-3439-994E-8578-C8389F11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27987AC-7BED-D341-85B7-BB7F8D76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580AFB25-246F-1D4E-AC80-1B2C451EC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FB31-F1AB-444B-98FB-8754785F8178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297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BFBF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99A9882-6245-5E4C-91C9-23EE1350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976DA-1B61-1740-8450-DE75487F17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8CB9B92-34AA-EE49-9631-22480CE62D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53A02-7144-AE45-BBE2-25D2970DBA2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447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61CDC08-8084-9644-8ECF-74736545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4114735" cy="760842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8AD17206-18AB-214B-B0C9-1CD932C0C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CDA43956-4ECD-9F44-BC1D-06C0AE1FE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63650"/>
            <a:ext cx="4114732" cy="32511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40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303C-EDCB-C544-86ED-42B0AF0F1FA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15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AED3DDC-D932-8F4C-B2D1-3024FFE263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88" y="-1587"/>
            <a:ext cx="4570412" cy="5143500"/>
          </a:xfrm>
          <a:prstGeom prst="rect">
            <a:avLst/>
          </a:prstGeom>
        </p:spPr>
        <p:txBody>
          <a:bodyPr lIns="210312" tIns="164592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B8D16-16A9-DB41-A65E-D62CBD8E6182}"/>
              </a:ext>
            </a:extLst>
          </p:cNvPr>
          <p:cNvSpPr txBox="1">
            <a:spLocks/>
          </p:cNvSpPr>
          <p:nvPr userDrawn="1"/>
        </p:nvSpPr>
        <p:spPr>
          <a:xfrm>
            <a:off x="228600" y="201168"/>
            <a:ext cx="41148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dirty="0">
              <a:latin typeface="IBM Plex Sans Light" panose="020B040305020300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52ADE-BC76-D54C-BEDE-A2593D26C91F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2D68EF-9908-8E43-AF4B-2055FD69E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3209925"/>
            <a:ext cx="4114733" cy="1389507"/>
          </a:xfr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6F4C9E85-18D6-4246-921B-ACAE96400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214062"/>
            <a:ext cx="4114800" cy="297842"/>
          </a:xfrm>
          <a:prstGeom prst="rect">
            <a:avLst/>
          </a:prstGeom>
        </p:spPr>
        <p:txBody>
          <a:bodyPr/>
          <a:lstStyle>
            <a:lvl1pPr>
              <a:defRPr lang="en-US" sz="14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02668-4A9C-DC47-9B6A-FF9BE11644B0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3337FE4D-0F75-BA49-91B2-3925A8C71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4114800" cy="323215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E002F-4E82-F147-B3FD-55102D90C8E1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4687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858000" y="-13284"/>
            <a:ext cx="2286000" cy="25834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4572000" y="-13284"/>
            <a:ext cx="2286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8FC93EF-F4FE-3A44-AD50-0F7DAEE2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4"/>
            <a:ext cx="4129023" cy="767715"/>
          </a:xfrm>
        </p:spPr>
        <p:txBody>
          <a:bodyPr/>
          <a:lstStyle>
            <a:lvl1pPr>
              <a:defRPr lang="en-US" sz="14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3969D2-8D8B-DE4B-8794-08230408FD7B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6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834804"/>
            <a:ext cx="3008313" cy="6767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41939"/>
            <a:ext cx="5111750" cy="3752684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19663"/>
            <a:ext cx="3008313" cy="29749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F74B43-BBE8-B845-8EF8-0770AF318B5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			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1168421-9771-6E4A-924B-2CB06568ACE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4A9B8-E250-694A-AB55-B48936DD11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82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2569462"/>
          </a:xfrm>
          <a:noFill/>
        </p:spPr>
        <p:txBody>
          <a:bodyPr lIns="182880" tIns="164592" rIns="228600" bIns="228600"/>
          <a:lstStyle>
            <a:lvl1pPr>
              <a:defRPr sz="48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92119-F3CB-1C40-A813-19F9DC25853C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80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EFC39CF-690F-A24E-AFE1-E1260EA49BF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0" y="3"/>
            <a:ext cx="2286000" cy="5143498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419E3-F8B6-494A-8310-68CAF4DDD0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286001" y="3"/>
            <a:ext cx="2286000" cy="5143498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5C27F9F-009A-B344-BA63-B6DC196A24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FA30807-76D3-6049-9EF7-7768C6AFCE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100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280BB8B2-A914-0440-B153-04A339EE5E06}"/>
              </a:ext>
            </a:extLst>
          </p:cNvPr>
          <p:cNvSpPr txBox="1">
            <a:spLocks/>
          </p:cNvSpPr>
          <p:nvPr userDrawn="1"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646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8600" y="238124"/>
            <a:ext cx="41239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88C7C7A-5E81-5B44-8B24-614B25B2B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30458357-8061-7D40-8ACC-D17785094F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562" y="1262521"/>
            <a:ext cx="4123943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0"/>
            </a:lvl2pPr>
            <a:lvl3pPr>
              <a:lnSpc>
                <a:spcPct val="114000"/>
              </a:lnSpc>
              <a:buClr>
                <a:schemeClr val="tx2"/>
              </a:buClr>
              <a:defRPr sz="1400"/>
            </a:lvl3pPr>
            <a:lvl4pPr>
              <a:lnSpc>
                <a:spcPct val="114000"/>
              </a:lnSpc>
              <a:buClr>
                <a:schemeClr val="tx2"/>
              </a:buClr>
              <a:defRPr sz="1400"/>
            </a:lvl4pPr>
            <a:lvl5pPr>
              <a:lnSpc>
                <a:spcPct val="114000"/>
              </a:lnSpc>
              <a:buClr>
                <a:schemeClr val="tx2"/>
              </a:buClr>
              <a:defRPr sz="14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76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CAA9C07-81A8-CE49-BFF0-35F72D7C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DF3100E3-5129-AE47-936F-1560893FD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00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DE1CBAE-6154-FB46-B194-7402A8A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465C299B-ECDD-B440-8915-C7B8D0594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F3EA7912-D900-FB4C-AF69-E0D8C1B9D0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4820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00600" y="1203159"/>
            <a:ext cx="4114800" cy="32926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400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2ABB53B-4967-204D-BA04-E6999C61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8124"/>
            <a:ext cx="4111244" cy="767715"/>
          </a:xfrm>
        </p:spPr>
        <p:txBody>
          <a:bodyPr/>
          <a:lstStyle>
            <a:lvl1pPr>
              <a:defRPr lang="en-US" sz="1400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DFE9D89-80EF-8042-A7C8-61AEB1C8B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0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AA3064E3-3327-DD44-B89B-1DE36EC5E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4563" y="1262521"/>
            <a:ext cx="1828800" cy="32512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200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200"/>
            </a:lvl2pPr>
            <a:lvl3pPr>
              <a:lnSpc>
                <a:spcPct val="114000"/>
              </a:lnSpc>
              <a:buClr>
                <a:schemeClr val="tx2"/>
              </a:buClr>
              <a:defRPr sz="1200"/>
            </a:lvl3pPr>
            <a:lvl4pPr>
              <a:lnSpc>
                <a:spcPct val="114000"/>
              </a:lnSpc>
              <a:buClr>
                <a:schemeClr val="tx2"/>
              </a:buClr>
              <a:defRPr sz="1200"/>
            </a:lvl4pPr>
            <a:lvl5pPr>
              <a:lnSpc>
                <a:spcPct val="114000"/>
              </a:lnSpc>
              <a:buClr>
                <a:schemeClr val="tx2"/>
              </a:buClr>
              <a:defRPr sz="1200"/>
            </a:lvl5pPr>
            <a:lvl6pPr marL="1454051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006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98255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57964-2C1B-2D46-8CD7-82CA8CD2F319}"/>
              </a:ext>
            </a:extLst>
          </p:cNvPr>
          <p:cNvSpPr/>
          <p:nvPr userDrawn="1"/>
        </p:nvSpPr>
        <p:spPr bwMode="auto">
          <a:xfrm>
            <a:off x="99588" y="4662535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38C9A7-0122-644A-8821-4C6CD2346BD1}"/>
              </a:ext>
            </a:extLst>
          </p:cNvPr>
          <p:cNvSpPr/>
          <p:nvPr userDrawn="1"/>
        </p:nvSpPr>
        <p:spPr bwMode="auto">
          <a:xfrm>
            <a:off x="7097917" y="4673018"/>
            <a:ext cx="1946495" cy="35308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2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9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divider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F27B-3F4F-0E40-96BA-E9F828E82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14" y="256055"/>
            <a:ext cx="4114800" cy="4236656"/>
          </a:xfrm>
        </p:spPr>
        <p:txBody>
          <a:bodyPr wrap="square"/>
          <a:lstStyle>
            <a:lvl1pPr>
              <a:lnSpc>
                <a:spcPct val="105000"/>
              </a:lnSpc>
              <a:defRPr sz="4800" b="0" i="0" baseline="0">
                <a:solidFill>
                  <a:schemeClr val="bg1"/>
                </a:solidFill>
                <a:latin typeface="IBM Plex Sans Thin" panose="020B0203050203000203" pitchFamily="34" charset="0"/>
              </a:defRPr>
            </a:lvl1pPr>
          </a:lstStyle>
          <a:p>
            <a:pPr defTabSz="914400">
              <a:lnSpc>
                <a:spcPts val="4300"/>
              </a:lnSpc>
            </a:pPr>
            <a:r>
              <a:rPr lang="en-US" kern="0" dirty="0">
                <a:latin typeface="IBM Plex Sans Thin" panose="020B0203050203000203" pitchFamily="34" charset="0"/>
              </a:rPr>
              <a:t>Slide title here </a:t>
            </a:r>
            <a:r>
              <a:rPr lang="en-US" kern="0" dirty="0" err="1">
                <a:latin typeface="IBM Plex Sans Thin" panose="020B0203050203000203" pitchFamily="34" charset="0"/>
              </a:rPr>
              <a:t>Plex</a:t>
            </a:r>
            <a:r>
              <a:rPr lang="en-US" kern="0" dirty="0">
                <a:latin typeface="IBM Plex Sans Thin" panose="020B0203050203000203" pitchFamily="34" charset="0"/>
              </a:rPr>
              <a:t> Sans Thin 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58FBE-BF2E-274D-9D7F-566A43246229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bg1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23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901"/>
            <a:ext cx="5486400" cy="2408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483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AA3D0E-77FA-6440-9A42-0FB55C310D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© 2025                                       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AFB196-AED8-884A-882B-5F7AAEE485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9CA60-513A-724D-8D42-48083C812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8966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100_divider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37809" y="238126"/>
            <a:ext cx="4105593" cy="4257674"/>
          </a:xfrm>
          <a:prstGeom prst="rect">
            <a:avLst/>
          </a:prstGeom>
        </p:spPr>
        <p:txBody>
          <a:bodyPr/>
          <a:lstStyle>
            <a:lvl1pPr>
              <a:defRPr sz="3600" b="0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divider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F58ADEF-45CE-9446-8981-B45FF16E4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787901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ABB326B-843F-0C44-9D0F-4957B2A59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31567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45195EB-98DA-E045-A825-DA922F654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963" y="241488"/>
            <a:ext cx="4108074" cy="763142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B839E1F5-DEF7-AA44-B181-E58E7C540F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63651"/>
            <a:ext cx="4114800" cy="3251200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87D7F614-4D95-AB4C-BA48-48255A84B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5726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E0B2B2F5-268F-6547-A8BC-189F16BA8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DB27C866-325E-0E48-8193-6204A182A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59" y="241301"/>
            <a:ext cx="4111942" cy="679450"/>
          </a:xfrm>
        </p:spPr>
        <p:txBody>
          <a:bodyPr/>
          <a:lstStyle>
            <a:lvl1pPr marL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78468373-0E03-6F40-9C9A-D88E8EA66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23083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95ABB5CC-8FF4-FF4D-BE16-79C4D399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9D0423E1-DE68-5F40-9441-D94DE4C4A0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856" y="243380"/>
            <a:ext cx="4109545" cy="763143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0E6927E2-753F-6640-A8C8-84F27EC23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459" y="1187116"/>
            <a:ext cx="4111942" cy="3308684"/>
          </a:xfrm>
        </p:spPr>
        <p:txBody>
          <a:bodyPr/>
          <a:lstStyle>
            <a:lvl1pPr>
              <a:lnSpc>
                <a:spcPct val="90000"/>
              </a:lnSpc>
              <a:defRPr sz="4800" b="0" i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241AB6F-11FA-9740-9951-2F3D5856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258142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28F642C0-023E-5944-AC40-7770128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4049"/>
            <a:ext cx="8686733" cy="4351751"/>
          </a:xfrm>
        </p:spPr>
        <p:txBody>
          <a:bodyPr/>
          <a:lstStyle>
            <a:lvl1pPr>
              <a:lnSpc>
                <a:spcPct val="100000"/>
              </a:lnSpc>
              <a:defRPr sz="9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2083E3-C61F-E44E-92E5-C30F147A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6087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F1806D7-1B26-A94A-839C-C0B0A6F7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08" y="243380"/>
            <a:ext cx="4114734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937A789-9B5D-834F-9D30-F09454CFB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73022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A89845D-5FED-0148-A4B3-BEE0E2C4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26" y="244430"/>
            <a:ext cx="4108431" cy="425767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C3C89B10-D04D-3845-AFDB-A01A00A908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6256" y="217896"/>
            <a:ext cx="4097920" cy="4284209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ECD2BCB-4785-4146-9855-B1FF9912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18931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412394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4114800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74937945-A7CF-1F41-91F1-A46EF1EFE1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72083"/>
            <a:ext cx="4114732" cy="3199653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40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9856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43205"/>
            <a:ext cx="6415023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640080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3231037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57CEC427-752F-C24F-9CEE-3A236739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3205"/>
            <a:ext cx="8686800" cy="767715"/>
          </a:xfrm>
        </p:spPr>
        <p:txBody>
          <a:bodyPr/>
          <a:lstStyle>
            <a:lvl1pPr>
              <a:defRPr lang="en-US" sz="1400" b="0" kern="0" dirty="0">
                <a:solidFill>
                  <a:srgbClr val="3E8CFC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45FC46B0-9024-E24C-9E5C-7A5B1E3EB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72084"/>
            <a:ext cx="8667541" cy="3199654"/>
          </a:xfrm>
        </p:spPr>
        <p:txBody>
          <a:bodyPr/>
          <a:lstStyle>
            <a:lvl1pPr>
              <a:buClr>
                <a:schemeClr val="bg1"/>
              </a:buClr>
              <a:defRPr lang="en-US" sz="1400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 marL="1454015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FAD3184-B88D-7045-8542-341CB7654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</p:spTree>
    <p:extLst>
      <p:ext uri="{BB962C8B-B14F-4D97-AF65-F5344CB8AC3E}">
        <p14:creationId xmlns:p14="http://schemas.microsoft.com/office/powerpoint/2010/main" val="412268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4.xml"/><Relationship Id="rId18" Type="http://schemas.openxmlformats.org/officeDocument/2006/relationships/slideLayout" Target="../slideLayouts/slideLayout329.xml"/><Relationship Id="rId26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345.xml"/><Relationship Id="rId42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18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20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24" Type="http://schemas.openxmlformats.org/officeDocument/2006/relationships/slideLayout" Target="../slideLayouts/slideLayout335.xml"/><Relationship Id="rId32" Type="http://schemas.openxmlformats.org/officeDocument/2006/relationships/slideLayout" Target="../slideLayouts/slideLayout343.xml"/><Relationship Id="rId3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23" Type="http://schemas.openxmlformats.org/officeDocument/2006/relationships/slideLayout" Target="../slideLayouts/slideLayout334.xml"/><Relationship Id="rId28" Type="http://schemas.openxmlformats.org/officeDocument/2006/relationships/slideLayout" Target="../slideLayouts/slideLayout339.xml"/><Relationship Id="rId36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1.xml"/><Relationship Id="rId19" Type="http://schemas.openxmlformats.org/officeDocument/2006/relationships/slideLayout" Target="../slideLayouts/slideLayout330.xml"/><Relationship Id="rId31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Relationship Id="rId22" Type="http://schemas.openxmlformats.org/officeDocument/2006/relationships/slideLayout" Target="../slideLayouts/slideLayout333.xml"/><Relationship Id="rId2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341.xml"/><Relationship Id="rId35" Type="http://schemas.openxmlformats.org/officeDocument/2006/relationships/slideLayout" Target="../slideLayouts/slideLayout346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319.xml"/><Relationship Id="rId3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23.xml"/><Relationship Id="rId17" Type="http://schemas.openxmlformats.org/officeDocument/2006/relationships/slideLayout" Target="../slideLayouts/slideLayout328.xml"/><Relationship Id="rId25" Type="http://schemas.openxmlformats.org/officeDocument/2006/relationships/slideLayout" Target="../slideLayouts/slideLayout336.xml"/><Relationship Id="rId33" Type="http://schemas.openxmlformats.org/officeDocument/2006/relationships/slideLayout" Target="../slideLayouts/slideLayout344.xml"/><Relationship Id="rId38" Type="http://schemas.openxmlformats.org/officeDocument/2006/relationships/slideLayout" Target="../slideLayouts/slideLayout34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379.xml"/><Relationship Id="rId21" Type="http://schemas.openxmlformats.org/officeDocument/2006/relationships/slideLayout" Target="../slideLayouts/slideLayout374.xml"/><Relationship Id="rId34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5" Type="http://schemas.openxmlformats.org/officeDocument/2006/relationships/slideLayout" Target="../slideLayouts/slideLayout378.xml"/><Relationship Id="rId33" Type="http://schemas.openxmlformats.org/officeDocument/2006/relationships/slideLayout" Target="../slideLayouts/slideLayout386.xml"/><Relationship Id="rId38" Type="http://schemas.openxmlformats.org/officeDocument/2006/relationships/theme" Target="../theme/theme11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73.xml"/><Relationship Id="rId29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24" Type="http://schemas.openxmlformats.org/officeDocument/2006/relationships/slideLayout" Target="../slideLayouts/slideLayout377.xml"/><Relationship Id="rId32" Type="http://schemas.openxmlformats.org/officeDocument/2006/relationships/slideLayout" Target="../slideLayouts/slideLayout385.xml"/><Relationship Id="rId37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23" Type="http://schemas.openxmlformats.org/officeDocument/2006/relationships/slideLayout" Target="../slideLayouts/slideLayout376.xml"/><Relationship Id="rId28" Type="http://schemas.openxmlformats.org/officeDocument/2006/relationships/slideLayout" Target="../slideLayouts/slideLayout381.xml"/><Relationship Id="rId36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63.xml"/><Relationship Id="rId19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Relationship Id="rId22" Type="http://schemas.openxmlformats.org/officeDocument/2006/relationships/slideLayout" Target="../slideLayouts/slideLayout375.xml"/><Relationship Id="rId27" Type="http://schemas.openxmlformats.org/officeDocument/2006/relationships/slideLayout" Target="../slideLayouts/slideLayout380.xml"/><Relationship Id="rId30" Type="http://schemas.openxmlformats.org/officeDocument/2006/relationships/slideLayout" Target="../slideLayouts/slideLayout383.xml"/><Relationship Id="rId35" Type="http://schemas.openxmlformats.org/officeDocument/2006/relationships/slideLayout" Target="../slideLayouts/slideLayout388.xml"/><Relationship Id="rId8" Type="http://schemas.openxmlformats.org/officeDocument/2006/relationships/slideLayout" Target="../slideLayouts/slideLayout361.xml"/><Relationship Id="rId3" Type="http://schemas.openxmlformats.org/officeDocument/2006/relationships/slideLayout" Target="../slideLayouts/slideLayout35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slideLayout" Target="../slideLayouts/slideLayout403.xml"/><Relationship Id="rId18" Type="http://schemas.openxmlformats.org/officeDocument/2006/relationships/slideLayout" Target="../slideLayouts/slideLayout408.xml"/><Relationship Id="rId26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397.xml"/><Relationship Id="rId12" Type="http://schemas.openxmlformats.org/officeDocument/2006/relationships/slideLayout" Target="../slideLayouts/slideLayout402.xml"/><Relationship Id="rId17" Type="http://schemas.openxmlformats.org/officeDocument/2006/relationships/slideLayout" Target="../slideLayouts/slideLayout407.xml"/><Relationship Id="rId25" Type="http://schemas.openxmlformats.org/officeDocument/2006/relationships/slideLayout" Target="../slideLayouts/slideLayout415.xml"/><Relationship Id="rId2" Type="http://schemas.openxmlformats.org/officeDocument/2006/relationships/slideLayout" Target="../slideLayouts/slideLayout392.xml"/><Relationship Id="rId16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410.xml"/><Relationship Id="rId29" Type="http://schemas.openxmlformats.org/officeDocument/2006/relationships/slideLayout" Target="../slideLayouts/slideLayout419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95.xml"/><Relationship Id="rId15" Type="http://schemas.openxmlformats.org/officeDocument/2006/relationships/slideLayout" Target="../slideLayouts/slideLayout405.xml"/><Relationship Id="rId23" Type="http://schemas.openxmlformats.org/officeDocument/2006/relationships/slideLayout" Target="../slideLayouts/slideLayout413.xml"/><Relationship Id="rId28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00.xml"/><Relationship Id="rId19" Type="http://schemas.openxmlformats.org/officeDocument/2006/relationships/slideLayout" Target="../slideLayouts/slideLayout409.xml"/><Relationship Id="rId31" Type="http://schemas.openxmlformats.org/officeDocument/2006/relationships/theme" Target="../theme/theme12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Relationship Id="rId14" Type="http://schemas.openxmlformats.org/officeDocument/2006/relationships/slideLayout" Target="../slideLayouts/slideLayout404.xml"/><Relationship Id="rId22" Type="http://schemas.openxmlformats.org/officeDocument/2006/relationships/slideLayout" Target="../slideLayouts/slideLayout412.xml"/><Relationship Id="rId27" Type="http://schemas.openxmlformats.org/officeDocument/2006/relationships/slideLayout" Target="../slideLayouts/slideLayout417.xml"/><Relationship Id="rId30" Type="http://schemas.openxmlformats.org/officeDocument/2006/relationships/slideLayout" Target="../slideLayouts/slideLayout420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3.xml"/><Relationship Id="rId18" Type="http://schemas.openxmlformats.org/officeDocument/2006/relationships/slideLayout" Target="../slideLayouts/slideLayout438.xml"/><Relationship Id="rId26" Type="http://schemas.openxmlformats.org/officeDocument/2006/relationships/slideLayout" Target="../slideLayouts/slideLayout446.xml"/><Relationship Id="rId3" Type="http://schemas.openxmlformats.org/officeDocument/2006/relationships/slideLayout" Target="../slideLayouts/slideLayout423.xml"/><Relationship Id="rId21" Type="http://schemas.openxmlformats.org/officeDocument/2006/relationships/slideLayout" Target="../slideLayouts/slideLayout441.xml"/><Relationship Id="rId34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17" Type="http://schemas.openxmlformats.org/officeDocument/2006/relationships/slideLayout" Target="../slideLayouts/slideLayout437.xml"/><Relationship Id="rId25" Type="http://schemas.openxmlformats.org/officeDocument/2006/relationships/slideLayout" Target="../slideLayouts/slideLayout445.xml"/><Relationship Id="rId33" Type="http://schemas.openxmlformats.org/officeDocument/2006/relationships/slideLayout" Target="../slideLayouts/slideLayout453.xml"/><Relationship Id="rId2" Type="http://schemas.openxmlformats.org/officeDocument/2006/relationships/slideLayout" Target="../slideLayouts/slideLayout422.xml"/><Relationship Id="rId16" Type="http://schemas.openxmlformats.org/officeDocument/2006/relationships/slideLayout" Target="../slideLayouts/slideLayout436.xml"/><Relationship Id="rId20" Type="http://schemas.openxmlformats.org/officeDocument/2006/relationships/slideLayout" Target="../slideLayouts/slideLayout440.xml"/><Relationship Id="rId29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24" Type="http://schemas.openxmlformats.org/officeDocument/2006/relationships/slideLayout" Target="../slideLayouts/slideLayout444.xml"/><Relationship Id="rId32" Type="http://schemas.openxmlformats.org/officeDocument/2006/relationships/slideLayout" Target="../slideLayouts/slideLayout452.xml"/><Relationship Id="rId5" Type="http://schemas.openxmlformats.org/officeDocument/2006/relationships/slideLayout" Target="../slideLayouts/slideLayout425.xml"/><Relationship Id="rId15" Type="http://schemas.openxmlformats.org/officeDocument/2006/relationships/slideLayout" Target="../slideLayouts/slideLayout435.xml"/><Relationship Id="rId23" Type="http://schemas.openxmlformats.org/officeDocument/2006/relationships/slideLayout" Target="../slideLayouts/slideLayout443.xml"/><Relationship Id="rId28" Type="http://schemas.openxmlformats.org/officeDocument/2006/relationships/slideLayout" Target="../slideLayouts/slideLayout448.xml"/><Relationship Id="rId36" Type="http://schemas.openxmlformats.org/officeDocument/2006/relationships/theme" Target="../theme/theme13.xml"/><Relationship Id="rId10" Type="http://schemas.openxmlformats.org/officeDocument/2006/relationships/slideLayout" Target="../slideLayouts/slideLayout430.xml"/><Relationship Id="rId19" Type="http://schemas.openxmlformats.org/officeDocument/2006/relationships/slideLayout" Target="../slideLayouts/slideLayout439.xml"/><Relationship Id="rId31" Type="http://schemas.openxmlformats.org/officeDocument/2006/relationships/slideLayout" Target="../slideLayouts/slideLayout451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slideLayout" Target="../slideLayouts/slideLayout434.xml"/><Relationship Id="rId22" Type="http://schemas.openxmlformats.org/officeDocument/2006/relationships/slideLayout" Target="../slideLayouts/slideLayout442.xml"/><Relationship Id="rId27" Type="http://schemas.openxmlformats.org/officeDocument/2006/relationships/slideLayout" Target="../slideLayouts/slideLayout447.xml"/><Relationship Id="rId30" Type="http://schemas.openxmlformats.org/officeDocument/2006/relationships/slideLayout" Target="../slideLayouts/slideLayout450.xml"/><Relationship Id="rId35" Type="http://schemas.openxmlformats.org/officeDocument/2006/relationships/slideLayout" Target="../slideLayouts/slideLayout455.xml"/><Relationship Id="rId8" Type="http://schemas.openxmlformats.org/officeDocument/2006/relationships/slideLayout" Target="../slideLayouts/slideLayout42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8.xml"/><Relationship Id="rId18" Type="http://schemas.openxmlformats.org/officeDocument/2006/relationships/slideLayout" Target="../slideLayouts/slideLayout473.xml"/><Relationship Id="rId26" Type="http://schemas.openxmlformats.org/officeDocument/2006/relationships/slideLayout" Target="../slideLayouts/slideLayout481.xml"/><Relationship Id="rId39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476.xml"/><Relationship Id="rId34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slideLayout" Target="../slideLayouts/slideLayout472.xml"/><Relationship Id="rId25" Type="http://schemas.openxmlformats.org/officeDocument/2006/relationships/slideLayout" Target="../slideLayouts/slideLayout480.xml"/><Relationship Id="rId33" Type="http://schemas.openxmlformats.org/officeDocument/2006/relationships/slideLayout" Target="../slideLayouts/slideLayout488.xml"/><Relationship Id="rId38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20" Type="http://schemas.openxmlformats.org/officeDocument/2006/relationships/slideLayout" Target="../slideLayouts/slideLayout475.xml"/><Relationship Id="rId29" Type="http://schemas.openxmlformats.org/officeDocument/2006/relationships/slideLayout" Target="../slideLayouts/slideLayout484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24" Type="http://schemas.openxmlformats.org/officeDocument/2006/relationships/slideLayout" Target="../slideLayouts/slideLayout479.xml"/><Relationship Id="rId32" Type="http://schemas.openxmlformats.org/officeDocument/2006/relationships/slideLayout" Target="../slideLayouts/slideLayout487.xml"/><Relationship Id="rId37" Type="http://schemas.openxmlformats.org/officeDocument/2006/relationships/slideLayout" Target="../slideLayouts/slideLayout492.xml"/><Relationship Id="rId40" Type="http://schemas.openxmlformats.org/officeDocument/2006/relationships/theme" Target="../theme/theme14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23" Type="http://schemas.openxmlformats.org/officeDocument/2006/relationships/slideLayout" Target="../slideLayouts/slideLayout478.xml"/><Relationship Id="rId28" Type="http://schemas.openxmlformats.org/officeDocument/2006/relationships/slideLayout" Target="../slideLayouts/slideLayout483.xml"/><Relationship Id="rId36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65.xml"/><Relationship Id="rId19" Type="http://schemas.openxmlformats.org/officeDocument/2006/relationships/slideLayout" Target="../slideLayouts/slideLayout474.xml"/><Relationship Id="rId31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Relationship Id="rId22" Type="http://schemas.openxmlformats.org/officeDocument/2006/relationships/slideLayout" Target="../slideLayouts/slideLayout477.xml"/><Relationship Id="rId27" Type="http://schemas.openxmlformats.org/officeDocument/2006/relationships/slideLayout" Target="../slideLayouts/slideLayout482.xml"/><Relationship Id="rId30" Type="http://schemas.openxmlformats.org/officeDocument/2006/relationships/slideLayout" Target="../slideLayouts/slideLayout485.xml"/><Relationship Id="rId35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2.xml"/><Relationship Id="rId13" Type="http://schemas.openxmlformats.org/officeDocument/2006/relationships/slideLayout" Target="../slideLayouts/slideLayout507.xml"/><Relationship Id="rId18" Type="http://schemas.openxmlformats.org/officeDocument/2006/relationships/slideLayout" Target="../slideLayouts/slideLayout512.xml"/><Relationship Id="rId3" Type="http://schemas.openxmlformats.org/officeDocument/2006/relationships/slideLayout" Target="../slideLayouts/slideLayout497.xml"/><Relationship Id="rId21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506.xml"/><Relationship Id="rId17" Type="http://schemas.openxmlformats.org/officeDocument/2006/relationships/slideLayout" Target="../slideLayouts/slideLayout511.xml"/><Relationship Id="rId2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510.xml"/><Relationship Id="rId20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95.xml"/><Relationship Id="rId6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50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9.xml"/><Relationship Id="rId15" Type="http://schemas.openxmlformats.org/officeDocument/2006/relationships/slideLayout" Target="../slideLayouts/slideLayout509.xml"/><Relationship Id="rId23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04.xml"/><Relationship Id="rId19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498.xml"/><Relationship Id="rId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508.xml"/><Relationship Id="rId22" Type="http://schemas.openxmlformats.org/officeDocument/2006/relationships/slideLayout" Target="../slideLayouts/slideLayout5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29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32" Type="http://schemas.openxmlformats.org/officeDocument/2006/relationships/slideLayout" Target="../slideLayouts/slideLayout187.xml"/><Relationship Id="rId37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28" Type="http://schemas.openxmlformats.org/officeDocument/2006/relationships/slideLayout" Target="../slideLayouts/slideLayout183.xml"/><Relationship Id="rId36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Relationship Id="rId27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5.xml"/><Relationship Id="rId35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2.xml"/><Relationship Id="rId18" Type="http://schemas.openxmlformats.org/officeDocument/2006/relationships/slideLayout" Target="../slideLayouts/slideLayout247.xml"/><Relationship Id="rId26" Type="http://schemas.openxmlformats.org/officeDocument/2006/relationships/slideLayout" Target="../slideLayouts/slideLayout255.xml"/><Relationship Id="rId39" Type="http://schemas.openxmlformats.org/officeDocument/2006/relationships/slideLayout" Target="../slideLayouts/slideLayout268.xml"/><Relationship Id="rId21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71.xml"/><Relationship Id="rId47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6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24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61.xml"/><Relationship Id="rId37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69.xml"/><Relationship Id="rId45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44.xml"/><Relationship Id="rId23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39.xml"/><Relationship Id="rId19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Relationship Id="rId14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251.xml"/><Relationship Id="rId27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59.xml"/><Relationship Id="rId35" Type="http://schemas.openxmlformats.org/officeDocument/2006/relationships/slideLayout" Target="../slideLayouts/slideLayout264.xml"/><Relationship Id="rId43" Type="http://schemas.openxmlformats.org/officeDocument/2006/relationships/slideLayout" Target="../slideLayouts/slideLayout272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41.xml"/><Relationship Id="rId17" Type="http://schemas.openxmlformats.org/officeDocument/2006/relationships/slideLayout" Target="../slideLayouts/slideLayout246.xml"/><Relationship Id="rId25" Type="http://schemas.openxmlformats.org/officeDocument/2006/relationships/slideLayout" Target="../slideLayouts/slideLayout254.xml"/><Relationship Id="rId33" Type="http://schemas.openxmlformats.org/officeDocument/2006/relationships/slideLayout" Target="../slideLayouts/slideLayout262.xml"/><Relationship Id="rId38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49.xml"/><Relationship Id="rId41" Type="http://schemas.openxmlformats.org/officeDocument/2006/relationships/slideLayout" Target="../slideLayouts/slideLayout27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8" Type="http://schemas.openxmlformats.org/officeDocument/2006/relationships/slideLayout" Target="../slideLayouts/slideLayout2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>
            <a:extLst>
              <a:ext uri="{FF2B5EF4-FFF2-40B4-BE49-F238E27FC236}">
                <a16:creationId xmlns:a16="http://schemas.microsoft.com/office/drawing/2014/main" id="{FEBC74FE-D085-BE4A-8D34-DAF40E57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67E0862-3787-994F-9E49-52E02EBDA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4500"/>
            <a:ext cx="82042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0"/>
            <a:r>
              <a:rPr lang="en-US" altLang="en-US"/>
              <a:t>Second level</a:t>
            </a:r>
          </a:p>
          <a:p>
            <a:pPr lvl="1"/>
            <a:r>
              <a:rPr lang="en-US" altLang="en-US"/>
              <a:t>Third level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BA52CF-E85C-4E2B-90E3-76025E4625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3450"/>
            <a:ext cx="7315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r>
              <a:rPr lang="en-US" altLang="en-US" dirty="0"/>
              <a:t>© 2025			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DB63C243-AD6A-4FFD-B55E-1F917C2E6B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4743450"/>
            <a:ext cx="457200" cy="171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  <a:ea typeface="ヒラギノ角ゴ Pro W3" charset="-128"/>
              </a:defRPr>
            </a:lvl1pPr>
          </a:lstStyle>
          <a:p>
            <a:pPr>
              <a:defRPr/>
            </a:pPr>
            <a:fld id="{FF837026-8E20-9B4E-9BE1-A65A12955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49869CDA-602A-CF41-9106-55D9D0DDC2C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328C1-C3AB-3CA5-289D-7CEADB97D19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050" y="167744"/>
            <a:ext cx="355150" cy="2947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2" r:id="rId2"/>
    <p:sldLayoutId id="2147483983" r:id="rId3"/>
    <p:sldLayoutId id="2147483973" r:id="rId4"/>
    <p:sldLayoutId id="2147483984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266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4266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86CB4B4D-7CA3-9044-876B-883B54F8677D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300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8" r:id="rId1"/>
    <p:sldLayoutId id="2147484489" r:id="rId2"/>
    <p:sldLayoutId id="2147484490" r:id="rId3"/>
    <p:sldLayoutId id="2147484491" r:id="rId4"/>
    <p:sldLayoutId id="2147484492" r:id="rId5"/>
    <p:sldLayoutId id="2147484493" r:id="rId6"/>
    <p:sldLayoutId id="2147484494" r:id="rId7"/>
    <p:sldLayoutId id="2147484495" r:id="rId8"/>
    <p:sldLayoutId id="2147484496" r:id="rId9"/>
    <p:sldLayoutId id="2147484497" r:id="rId10"/>
    <p:sldLayoutId id="2147484498" r:id="rId11"/>
    <p:sldLayoutId id="2147484499" r:id="rId12"/>
    <p:sldLayoutId id="2147484500" r:id="rId13"/>
    <p:sldLayoutId id="2147484501" r:id="rId14"/>
    <p:sldLayoutId id="2147484502" r:id="rId15"/>
    <p:sldLayoutId id="2147484503" r:id="rId16"/>
    <p:sldLayoutId id="2147484504" r:id="rId17"/>
    <p:sldLayoutId id="2147484505" r:id="rId18"/>
    <p:sldLayoutId id="2147484506" r:id="rId19"/>
    <p:sldLayoutId id="2147484507" r:id="rId20"/>
    <p:sldLayoutId id="2147484508" r:id="rId21"/>
    <p:sldLayoutId id="2147484509" r:id="rId22"/>
    <p:sldLayoutId id="2147484510" r:id="rId23"/>
    <p:sldLayoutId id="2147484511" r:id="rId24"/>
    <p:sldLayoutId id="2147484512" r:id="rId25"/>
    <p:sldLayoutId id="2147484513" r:id="rId26"/>
    <p:sldLayoutId id="2147484514" r:id="rId27"/>
    <p:sldLayoutId id="2147484515" r:id="rId28"/>
    <p:sldLayoutId id="2147484516" r:id="rId29"/>
    <p:sldLayoutId id="2147484517" r:id="rId30"/>
    <p:sldLayoutId id="2147484518" r:id="rId31"/>
    <p:sldLayoutId id="2147484519" r:id="rId32"/>
    <p:sldLayoutId id="2147484520" r:id="rId33"/>
    <p:sldLayoutId id="2147484521" r:id="rId34"/>
    <p:sldLayoutId id="2147484522" r:id="rId35"/>
    <p:sldLayoutId id="2147484523" r:id="rId36"/>
    <p:sldLayoutId id="2147484524" r:id="rId37"/>
    <p:sldLayoutId id="2147484525" r:id="rId38"/>
    <p:sldLayoutId id="2147484526" r:id="rId39"/>
    <p:sldLayoutId id="2147484527" r:id="rId40"/>
    <p:sldLayoutId id="2147484528" r:id="rId41"/>
    <p:sldLayoutId id="2147484529" r:id="rId4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7135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  <p:sldLayoutId id="2147484553" r:id="rId11"/>
    <p:sldLayoutId id="2147484554" r:id="rId12"/>
    <p:sldLayoutId id="2147484555" r:id="rId13"/>
    <p:sldLayoutId id="2147484556" r:id="rId14"/>
    <p:sldLayoutId id="2147484557" r:id="rId15"/>
    <p:sldLayoutId id="2147484558" r:id="rId16"/>
    <p:sldLayoutId id="2147484559" r:id="rId17"/>
    <p:sldLayoutId id="2147484560" r:id="rId18"/>
    <p:sldLayoutId id="2147484561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  <p:sldLayoutId id="2147484573" r:id="rId31"/>
    <p:sldLayoutId id="2147484574" r:id="rId32"/>
    <p:sldLayoutId id="2147484575" r:id="rId33"/>
    <p:sldLayoutId id="2147484576" r:id="rId34"/>
    <p:sldLayoutId id="2147484577" r:id="rId35"/>
    <p:sldLayoutId id="2147484578" r:id="rId36"/>
    <p:sldLayoutId id="2147484579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2" y="237746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6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3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6148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2" r:id="rId21"/>
    <p:sldLayoutId id="2147484603" r:id="rId22"/>
    <p:sldLayoutId id="2147484604" r:id="rId23"/>
    <p:sldLayoutId id="2147484605" r:id="rId24"/>
    <p:sldLayoutId id="2147484606" r:id="rId25"/>
    <p:sldLayoutId id="2147484607" r:id="rId26"/>
    <p:sldLayoutId id="2147484608" r:id="rId27"/>
    <p:sldLayoutId id="2147484609" r:id="rId28"/>
    <p:sldLayoutId id="2147484611" r:id="rId29"/>
    <p:sldLayoutId id="2147484612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0177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793" indent="-176204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28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45" indent="-173728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42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19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45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298" indent="-129664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0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0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53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04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56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05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57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08" algn="l" defTabSz="725103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xxx / ©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  <p:sldLayoutId id="2147484625" r:id="rId12"/>
    <p:sldLayoutId id="2147484626" r:id="rId13"/>
    <p:sldLayoutId id="2147484627" r:id="rId14"/>
    <p:sldLayoutId id="2147484628" r:id="rId15"/>
    <p:sldLayoutId id="2147484629" r:id="rId16"/>
    <p:sldLayoutId id="2147484630" r:id="rId17"/>
    <p:sldLayoutId id="2147484631" r:id="rId18"/>
    <p:sldLayoutId id="2147484632" r:id="rId19"/>
    <p:sldLayoutId id="2147484633" r:id="rId20"/>
    <p:sldLayoutId id="2147484634" r:id="rId21"/>
    <p:sldLayoutId id="2147484635" r:id="rId22"/>
    <p:sldLayoutId id="2147484636" r:id="rId23"/>
    <p:sldLayoutId id="2147484637" r:id="rId24"/>
    <p:sldLayoutId id="2147484638" r:id="rId25"/>
    <p:sldLayoutId id="2147484639" r:id="rId26"/>
    <p:sldLayoutId id="2147484640" r:id="rId27"/>
    <p:sldLayoutId id="2147484641" r:id="rId28"/>
    <p:sldLayoutId id="2147484642" r:id="rId29"/>
    <p:sldLayoutId id="2147484643" r:id="rId30"/>
    <p:sldLayoutId id="2147484644" r:id="rId31"/>
    <p:sldLayoutId id="2147484645" r:id="rId32"/>
    <p:sldLayoutId id="2147484646" r:id="rId33"/>
    <p:sldLayoutId id="2147484647" r:id="rId34"/>
    <p:sldLayoutId id="2147484648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93687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  <p:sldLayoutId id="2147484686" r:id="rId35"/>
    <p:sldLayoutId id="2147484687" r:id="rId36"/>
    <p:sldLayoutId id="2147484688" r:id="rId37"/>
    <p:sldLayoutId id="2147484689" r:id="rId38"/>
    <p:sldLayoutId id="2147484691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72251"/>
            <a:ext cx="210312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8196" y="172251"/>
            <a:ext cx="210584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05429274-D375-B94C-A105-658EF2ABA8F0}" type="datetime1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8/11/25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718304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121212">
                    <a:tint val="75000"/>
                  </a:srgbClr>
                </a:solidFill>
              </a:rPr>
              <a:t>xxx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188" y="4718304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E4DBDE34-E9B5-E04F-B662-69720E4BCB53}" type="slidenum">
              <a:rPr lang="en-US" smtClean="0">
                <a:solidFill>
                  <a:srgbClr val="121212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12121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  <p:sldLayoutId id="2147484704" r:id="rId12"/>
    <p:sldLayoutId id="2147484705" r:id="rId13"/>
    <p:sldLayoutId id="2147484706" r:id="rId14"/>
    <p:sldLayoutId id="2147484707" r:id="rId15"/>
    <p:sldLayoutId id="2147484708" r:id="rId16"/>
    <p:sldLayoutId id="2147484709" r:id="rId17"/>
    <p:sldLayoutId id="2147484710" r:id="rId18"/>
    <p:sldLayoutId id="2147484711" r:id="rId19"/>
    <p:sldLayoutId id="2147484712" r:id="rId20"/>
    <p:sldLayoutId id="2147484713" r:id="rId21"/>
    <p:sldLayoutId id="2147484714" r:id="rId22"/>
    <p:sldLayoutId id="2147484715" r:id="rId23"/>
  </p:sldLayoutIdLst>
  <p:hf hd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0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ts val="1500"/>
        </a:spcBef>
        <a:buFont typeface="Arial"/>
        <a:buNone/>
        <a:defRPr sz="2000" kern="1200">
          <a:solidFill>
            <a:schemeClr val="bg1"/>
          </a:solidFill>
          <a:latin typeface="Arial"/>
          <a:ea typeface="+mn-ea"/>
          <a:cs typeface="Arial"/>
        </a:defRPr>
      </a:lvl1pPr>
      <a:lvl2pPr marL="173034" indent="-17303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2pPr>
      <a:lvl3pPr marL="396865" indent="-17303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/>
          <a:ea typeface="+mn-ea"/>
          <a:cs typeface="Arial"/>
        </a:defRPr>
      </a:lvl3pPr>
      <a:lvl4pPr marL="625460" indent="-168271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Arial"/>
        </a:defRPr>
      </a:lvl4pPr>
      <a:lvl5pPr marL="803255" indent="-17303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3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2660F60-465D-4446-95EA-9F5BC6CE1D6F}"/>
              </a:ext>
            </a:extLst>
          </p:cNvPr>
          <p:cNvSpPr txBox="1"/>
          <p:nvPr userDrawn="1"/>
        </p:nvSpPr>
        <p:spPr>
          <a:xfrm>
            <a:off x="8112688" y="4779065"/>
            <a:ext cx="8913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A9134E4-F657-C143-B622-2891FB544B1B}" type="slidenum">
              <a:rPr lang="en-US" sz="600" kern="1200" smtClean="0">
                <a:solidFill>
                  <a:schemeClr val="tx2"/>
                </a:solidFill>
                <a:latin typeface="IBM Plex Sans" panose="020B0503050203000203" pitchFamily="34" charset="0"/>
                <a:ea typeface="+mn-ea"/>
                <a:cs typeface="+mn-cs"/>
              </a:rPr>
              <a:pPr algn="r"/>
              <a:t>‹#›</a:t>
            </a:fld>
            <a:endParaRPr lang="en-US" sz="600" kern="1200" dirty="0">
              <a:solidFill>
                <a:schemeClr val="tx2"/>
              </a:solidFill>
              <a:latin typeface="IBM Plex Sans" panose="020B050305020300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280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</p:sldLayoutIdLst>
  <p:hf sldNum="0" hdr="0" ftr="0" dt="0"/>
  <p:txStyles>
    <p:titleStyle>
      <a:lvl1pPr marL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Font typeface="System Font Regular"/>
        <a:buNone/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600" indent="-230188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13" indent="-176213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171717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1" y="237745"/>
            <a:ext cx="4123943" cy="42580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745"/>
            <a:ext cx="4114800" cy="42580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
xxx / © 2025</a:t>
            </a:r>
          </a:p>
          <a:p>
            <a:r>
              <a:rPr lang="en-US" dirty="0"/>
              <a:t>
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89208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6" r:id="rId29"/>
    <p:sldLayoutId id="214748409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lang="en-US" sz="1400" kern="0" dirty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4" indent="-230183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80000"/>
        <a:buFont typeface="System Font Regular"/>
        <a:buChar char="→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04803" indent="-176209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43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65" indent="-173732" algn="l" rtl="0" eaLnBrk="1" fontAlgn="base" hangingPunct="1">
        <a:lnSpc>
          <a:spcPct val="114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4735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  <p:sldLayoutId id="2147484219" r:id="rId17"/>
    <p:sldLayoutId id="2147484220" r:id="rId18"/>
    <p:sldLayoutId id="2147484221" r:id="rId19"/>
    <p:sldLayoutId id="2147484222" r:id="rId20"/>
    <p:sldLayoutId id="2147484223" r:id="rId21"/>
    <p:sldLayoutId id="2147484224" r:id="rId22"/>
    <p:sldLayoutId id="2147484225" r:id="rId23"/>
    <p:sldLayoutId id="2147484226" r:id="rId24"/>
    <p:sldLayoutId id="2147484227" r:id="rId25"/>
    <p:sldLayoutId id="2147484228" r:id="rId26"/>
    <p:sldLayoutId id="2147484229" r:id="rId27"/>
    <p:sldLayoutId id="2147484230" r:id="rId28"/>
    <p:sldLayoutId id="2147484231" r:id="rId29"/>
    <p:sldLayoutId id="2147484232" r:id="rId30"/>
    <p:sldLayoutId id="2147484233" r:id="rId31"/>
    <p:sldLayoutId id="2147484234" r:id="rId32"/>
    <p:sldLayoutId id="2147484235" r:id="rId33"/>
    <p:sldLayoutId id="2147484236" r:id="rId34"/>
    <p:sldLayoutId id="2147484237" r:id="rId35"/>
    <p:sldLayoutId id="2147484238" r:id="rId3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8474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  <p:sldLayoutId id="2147484254" r:id="rId14"/>
    <p:sldLayoutId id="2147484255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2" r:id="rId22"/>
    <p:sldLayoutId id="2147484263" r:id="rId23"/>
    <p:sldLayoutId id="2147484264" r:id="rId24"/>
    <p:sldLayoutId id="2147484265" r:id="rId25"/>
    <p:sldLayoutId id="2147484266" r:id="rId26"/>
    <p:sldLayoutId id="2147484267" r:id="rId27"/>
    <p:sldLayoutId id="2147484268" r:id="rId28"/>
    <p:sldLayoutId id="2147484269" r:id="rId29"/>
    <p:sldLayoutId id="2147484270" r:id="rId30"/>
    <p:sldLayoutId id="2147484271" r:id="rId31"/>
    <p:sldLayoutId id="2147484272" r:id="rId32"/>
    <p:sldLayoutId id="2147484273" r:id="rId33"/>
    <p:sldLayoutId id="2147484274" r:id="rId34"/>
    <p:sldLayoutId id="2147484275" r:id="rId35"/>
    <p:sldLayoutId id="2147484276" r:id="rId36"/>
    <p:sldLayoutId id="2147484278" r:id="rId3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4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0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  <p:sldLayoutId id="2147484393" r:id="rId31"/>
    <p:sldLayoutId id="2147484394" r:id="rId32"/>
    <p:sldLayoutId id="2147484395" r:id="rId33"/>
    <p:sldLayoutId id="2147484396" r:id="rId34"/>
    <p:sldLayoutId id="2147484397" r:id="rId35"/>
    <p:sldLayoutId id="2147484398" r:id="rId36"/>
    <p:sldLayoutId id="2147484399" r:id="rId37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28600" y="238125"/>
            <a:ext cx="4114800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800600" y="237109"/>
            <a:ext cx="4114800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xxx / ©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26242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  <p:sldLayoutId id="2147484413" r:id="rId12"/>
    <p:sldLayoutId id="2147484414" r:id="rId13"/>
    <p:sldLayoutId id="2147484415" r:id="rId14"/>
    <p:sldLayoutId id="2147484416" r:id="rId15"/>
    <p:sldLayoutId id="2147484417" r:id="rId16"/>
    <p:sldLayoutId id="2147484418" r:id="rId17"/>
    <p:sldLayoutId id="2147484419" r:id="rId18"/>
    <p:sldLayoutId id="2147484420" r:id="rId19"/>
    <p:sldLayoutId id="2147484421" r:id="rId20"/>
    <p:sldLayoutId id="2147484422" r:id="rId21"/>
    <p:sldLayoutId id="2147484423" r:id="rId22"/>
    <p:sldLayoutId id="2147484424" r:id="rId23"/>
    <p:sldLayoutId id="2147484425" r:id="rId24"/>
    <p:sldLayoutId id="2147484426" r:id="rId25"/>
    <p:sldLayoutId id="2147484427" r:id="rId26"/>
    <p:sldLayoutId id="2147484428" r:id="rId27"/>
    <p:sldLayoutId id="2147484429" r:id="rId28"/>
    <p:sldLayoutId id="2147484430" r:id="rId29"/>
    <p:sldLayoutId id="2147484431" r:id="rId30"/>
    <p:sldLayoutId id="2147484432" r:id="rId31"/>
    <p:sldLayoutId id="2147484433" r:id="rId32"/>
    <p:sldLayoutId id="2147484434" r:id="rId33"/>
    <p:sldLayoutId id="2147484435" r:id="rId34"/>
    <p:sldLayoutId id="2147484436" r:id="rId35"/>
    <p:sldLayoutId id="2147484437" r:id="rId36"/>
    <p:sldLayoutId id="2147484438" r:id="rId37"/>
    <p:sldLayoutId id="2147484439" r:id="rId38"/>
    <p:sldLayoutId id="2147484440" r:id="rId39"/>
    <p:sldLayoutId id="2147484441" r:id="rId40"/>
    <p:sldLayoutId id="2147484442" r:id="rId41"/>
    <p:sldLayoutId id="2147484443" r:id="rId42"/>
    <p:sldLayoutId id="2147484444" r:id="rId43"/>
    <p:sldLayoutId id="2147484445" r:id="rId44"/>
    <p:sldLayoutId id="2147484446" r:id="rId45"/>
    <p:sldLayoutId id="2147484447" r:id="rId46"/>
    <p:sldLayoutId id="2147484449" r:id="rId4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0" b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99F6-040E-3777-D597-CCC9D4B9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1242B5-FCDA-F8CF-547E-E5EDE58EA1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080429"/>
            <a:ext cx="5029200" cy="1101725"/>
          </a:xfrm>
          <a:extLst>
            <a:ext uri="{FAA26D3D-D897-4be2-8F04-BA451C77F1D7}"/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rgbClr val="0070C0"/>
                </a:solidFill>
                <a:ea typeface="+mj-ea"/>
                <a:cs typeface="+mj-cs"/>
              </a:rPr>
              <a:t>IBM Carbon </a:t>
            </a:r>
            <a:r>
              <a:rPr lang="en-US" sz="2000" dirty="0" err="1">
                <a:solidFill>
                  <a:srgbClr val="0070C0"/>
                </a:solidFill>
                <a:ea typeface="+mj-ea"/>
                <a:cs typeface="+mj-cs"/>
              </a:rPr>
              <a:t>TreeView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93248C0-EF42-1966-3B9E-AFF9A3B7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2BA517-52E5-B5C4-074E-E4A5344D2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297" y="2578531"/>
            <a:ext cx="667792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altLang="de-DE" sz="1400" kern="0" dirty="0">
                <a:solidFill>
                  <a:schemeClr val="bg1">
                    <a:lumMod val="50000"/>
                  </a:schemeClr>
                </a:solidFill>
              </a:rPr>
              <a:t>Example 03 </a:t>
            </a:r>
          </a:p>
          <a:p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de-DE" sz="14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05435-30E9-2347-D9B2-9C26CE470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97" y="3043052"/>
            <a:ext cx="7772400" cy="3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8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1B9F7BC-4E55-B734-62B3-5EA68036A2BD}"/>
              </a:ext>
            </a:extLst>
          </p:cNvPr>
          <p:cNvSpPr txBox="1"/>
          <p:nvPr/>
        </p:nvSpPr>
        <p:spPr>
          <a:xfrm>
            <a:off x="558204" y="201890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0070C0"/>
                </a:solidFill>
              </a:rPr>
              <a:t>The Basic </a:t>
            </a:r>
            <a:r>
              <a:rPr lang="de-DE" sz="1400" b="1" dirty="0" err="1">
                <a:solidFill>
                  <a:srgbClr val="0070C0"/>
                </a:solidFill>
              </a:rPr>
              <a:t>Sequence</a:t>
            </a:r>
            <a:r>
              <a:rPr lang="de-DE" sz="1400" b="1" dirty="0">
                <a:solidFill>
                  <a:srgbClr val="0070C0"/>
                </a:solidFill>
              </a:rPr>
              <a:t> </a:t>
            </a:r>
            <a:r>
              <a:rPr lang="de-DE" sz="1400" b="1" dirty="0" err="1">
                <a:solidFill>
                  <a:srgbClr val="0070C0"/>
                </a:solidFill>
              </a:rPr>
              <a:t>Diagram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8A561-7B9F-63C2-2D4A-3DC04FE8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7" y="1040253"/>
            <a:ext cx="6178138" cy="3901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2739C-39D3-C0D4-86C2-19AB40A136A8}"/>
              </a:ext>
            </a:extLst>
          </p:cNvPr>
          <p:cNvSpPr txBox="1"/>
          <p:nvPr/>
        </p:nvSpPr>
        <p:spPr>
          <a:xfrm>
            <a:off x="590798" y="902525"/>
            <a:ext cx="16862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All Examples follow this Sequence Diagram</a:t>
            </a:r>
          </a:p>
          <a:p>
            <a:r>
              <a:rPr lang="en-US" sz="1100" dirty="0"/>
              <a:t> 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… more or less with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Variations</a:t>
            </a:r>
          </a:p>
        </p:txBody>
      </p:sp>
    </p:spTree>
    <p:extLst>
      <p:ext uri="{BB962C8B-B14F-4D97-AF65-F5344CB8AC3E}">
        <p14:creationId xmlns:p14="http://schemas.microsoft.com/office/powerpoint/2010/main" val="52379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89AC3-FAFA-740F-85BC-87A67D03B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2" y="824923"/>
            <a:ext cx="2124668" cy="716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A41F6-6D02-BD8D-1715-A7A31312A6A8}"/>
              </a:ext>
            </a:extLst>
          </p:cNvPr>
          <p:cNvSpPr txBox="1"/>
          <p:nvPr/>
        </p:nvSpPr>
        <p:spPr>
          <a:xfrm>
            <a:off x="521263" y="1748560"/>
            <a:ext cx="1983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00B0F0"/>
                </a:solidFill>
              </a:rPr>
              <a:t>Pojo</a:t>
            </a:r>
            <a:r>
              <a:rPr lang="en-US" sz="1100" dirty="0"/>
              <a:t> = </a:t>
            </a:r>
            <a:r>
              <a:rPr lang="en-US" sz="1100" dirty="0">
                <a:solidFill>
                  <a:srgbClr val="00B0F0"/>
                </a:solidFill>
              </a:rPr>
              <a:t>P</a:t>
            </a:r>
            <a:r>
              <a:rPr lang="en-US" sz="1100" dirty="0"/>
              <a:t>lain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ld </a:t>
            </a:r>
            <a:r>
              <a:rPr lang="en-US" sz="1100" dirty="0">
                <a:solidFill>
                  <a:srgbClr val="00B0F0"/>
                </a:solidFill>
              </a:rPr>
              <a:t>J</a:t>
            </a:r>
            <a:r>
              <a:rPr lang="en-US" sz="1100" dirty="0"/>
              <a:t>ava </a:t>
            </a:r>
            <a:r>
              <a:rPr lang="en-US" sz="1100" dirty="0">
                <a:solidFill>
                  <a:srgbClr val="00B0F0"/>
                </a:solidFill>
              </a:rPr>
              <a:t>O</a:t>
            </a:r>
            <a:r>
              <a:rPr lang="en-US" sz="1100" dirty="0"/>
              <a:t>bject</a:t>
            </a:r>
          </a:p>
          <a:p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Attributes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Getter &amp; Setter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1ABA0-DEA4-EAC8-3081-502AF045D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860" y="677140"/>
            <a:ext cx="4952244" cy="4318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01F85D-AABE-D056-9A98-116EFBFE8C9B}"/>
              </a:ext>
            </a:extLst>
          </p:cNvPr>
          <p:cNvSpPr/>
          <p:nvPr/>
        </p:nvSpPr>
        <p:spPr>
          <a:xfrm>
            <a:off x="3076860" y="748145"/>
            <a:ext cx="5088085" cy="3537528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6B78-B127-4EB1-12D2-66408B2523AE}"/>
              </a:ext>
            </a:extLst>
          </p:cNvPr>
          <p:cNvSpPr/>
          <p:nvPr/>
        </p:nvSpPr>
        <p:spPr>
          <a:xfrm>
            <a:off x="3076860" y="4285673"/>
            <a:ext cx="5088085" cy="710043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03B1B-DC78-1A62-3DEC-4D9CA6C05C67}"/>
              </a:ext>
            </a:extLst>
          </p:cNvPr>
          <p:cNvSpPr txBox="1"/>
          <p:nvPr/>
        </p:nvSpPr>
        <p:spPr>
          <a:xfrm>
            <a:off x="3076860" y="7481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92D050"/>
                </a:solidFill>
              </a:rPr>
              <a:t>Common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BB2C4-0E67-A4C2-7D85-B25FA670EBD8}"/>
              </a:ext>
            </a:extLst>
          </p:cNvPr>
          <p:cNvSpPr txBox="1"/>
          <p:nvPr/>
        </p:nvSpPr>
        <p:spPr>
          <a:xfrm>
            <a:off x="3130544" y="4356676"/>
            <a:ext cx="1510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F0"/>
                </a:solidFill>
              </a:rPr>
              <a:t>Technical Use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6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8618E8-2485-25AC-6ECD-5CCE41C9B4FE}"/>
              </a:ext>
            </a:extLst>
          </p:cNvPr>
          <p:cNvSpPr txBox="1"/>
          <p:nvPr/>
        </p:nvSpPr>
        <p:spPr>
          <a:xfrm>
            <a:off x="558204" y="201890"/>
            <a:ext cx="546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rgbClr val="0070C0"/>
                </a:solidFill>
              </a:rPr>
              <a:t>Pojo</a:t>
            </a:r>
            <a:r>
              <a:rPr lang="de-DE" sz="1400" b="1" dirty="0">
                <a:solidFill>
                  <a:srgbClr val="0070C0"/>
                </a:solidFill>
              </a:rPr>
              <a:t>:  </a:t>
            </a:r>
            <a:r>
              <a:rPr lang="de-DE" sz="1400" b="1" dirty="0">
                <a:solidFill>
                  <a:srgbClr val="00B0F0"/>
                </a:solidFill>
              </a:rPr>
              <a:t>Data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deal </a:t>
            </a:r>
            <a:r>
              <a:rPr lang="de-DE" sz="1400" b="1" dirty="0" err="1">
                <a:solidFill>
                  <a:srgbClr val="00B0F0"/>
                </a:solidFill>
              </a:rPr>
              <a:t>with</a:t>
            </a:r>
            <a:r>
              <a:rPr lang="de-DE" sz="1400" b="1" dirty="0">
                <a:solidFill>
                  <a:srgbClr val="00B0F0"/>
                </a:solidFill>
              </a:rPr>
              <a:t> and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hand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over</a:t>
            </a:r>
            <a:r>
              <a:rPr lang="de-DE" sz="1400" b="1" dirty="0">
                <a:solidFill>
                  <a:srgbClr val="00B0F0"/>
                </a:solidFill>
              </a:rPr>
              <a:t> </a:t>
            </a:r>
            <a:r>
              <a:rPr lang="de-DE" sz="1400" b="1" dirty="0" err="1">
                <a:solidFill>
                  <a:srgbClr val="00B0F0"/>
                </a:solidFill>
              </a:rPr>
              <a:t>to</a:t>
            </a:r>
            <a:r>
              <a:rPr lang="de-DE" sz="1400" b="1" dirty="0">
                <a:solidFill>
                  <a:srgbClr val="00B0F0"/>
                </a:solidFill>
              </a:rPr>
              <a:t> IBM Carbon Client</a:t>
            </a:r>
            <a:endParaRPr lang="en-DE" sz="1400" b="1" dirty="0">
              <a:solidFill>
                <a:srgbClr val="00B0F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3DE94-8CAA-82D9-9D89-211D244F6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4" y="1619251"/>
            <a:ext cx="2696030" cy="382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2085A-651A-B8DA-AA71-69477895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5" y="852919"/>
            <a:ext cx="2616924" cy="56215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1A8D163-86BF-4439-436C-AB569BA52327}"/>
              </a:ext>
            </a:extLst>
          </p:cNvPr>
          <p:cNvSpPr/>
          <p:nvPr/>
        </p:nvSpPr>
        <p:spPr>
          <a:xfrm>
            <a:off x="2914073" y="1059840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D1ACD2-755B-10F5-181A-B14611EE41C5}"/>
              </a:ext>
            </a:extLst>
          </p:cNvPr>
          <p:cNvSpPr/>
          <p:nvPr/>
        </p:nvSpPr>
        <p:spPr>
          <a:xfrm>
            <a:off x="2925751" y="121828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36338C-E41E-7CA1-5921-86850E006714}"/>
              </a:ext>
            </a:extLst>
          </p:cNvPr>
          <p:cNvSpPr/>
          <p:nvPr/>
        </p:nvSpPr>
        <p:spPr>
          <a:xfrm>
            <a:off x="2940627" y="1828494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184281-1601-609A-D17C-95720A338E49}"/>
              </a:ext>
            </a:extLst>
          </p:cNvPr>
          <p:cNvSpPr/>
          <p:nvPr/>
        </p:nvSpPr>
        <p:spPr>
          <a:xfrm>
            <a:off x="4533008" y="2890033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Java </a:t>
            </a:r>
            <a:r>
              <a:rPr lang="de-DE" sz="1200" dirty="0" err="1"/>
              <a:t>reads</a:t>
            </a:r>
            <a:r>
              <a:rPr lang="de-DE" sz="1200" dirty="0"/>
              <a:t> Source</a:t>
            </a:r>
            <a:r>
              <a:rPr lang="en-DE" sz="1200"/>
              <a:t>: List </a:t>
            </a:r>
          </a:p>
          <a:p>
            <a:r>
              <a:rPr lang="de-DE" sz="1200" dirty="0" err="1"/>
              <a:t>with</a:t>
            </a:r>
            <a:r>
              <a:rPr lang="en-DE" sz="1200"/>
              <a:t> Hierarch</a:t>
            </a:r>
            <a:r>
              <a:rPr lang="de-DE" sz="1200" dirty="0" err="1"/>
              <a:t>y</a:t>
            </a:r>
            <a:r>
              <a:rPr lang="en-DE" sz="1200"/>
              <a:t> – Information</a:t>
            </a:r>
            <a:endParaRPr lang="en-DE"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DC7FB46-9C79-7B21-8E98-984AEC0AD9B5}"/>
              </a:ext>
            </a:extLst>
          </p:cNvPr>
          <p:cNvSpPr/>
          <p:nvPr/>
        </p:nvSpPr>
        <p:spPr>
          <a:xfrm>
            <a:off x="4533009" y="2065147"/>
            <a:ext cx="2509786" cy="486027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 dirty="0"/>
              <a:t>Transformer (Java)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B6E15-E515-E57F-E837-31B1EC561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61" y="2247426"/>
            <a:ext cx="203675" cy="20691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902F06-D624-7BE5-4742-CBF55495E929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5787901" y="2551174"/>
            <a:ext cx="1" cy="338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2219D87-282B-AE34-E027-34FAD7E76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669" y="3032211"/>
            <a:ext cx="297767" cy="263607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66AE0B-127F-B244-BC7C-F3AAA6901A89}"/>
              </a:ext>
            </a:extLst>
          </p:cNvPr>
          <p:cNvSpPr/>
          <p:nvPr/>
        </p:nvSpPr>
        <p:spPr>
          <a:xfrm>
            <a:off x="4533008" y="1317782"/>
            <a:ext cx="2509786" cy="43342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en-DE" sz="1200"/>
              <a:t> </a:t>
            </a:r>
            <a:r>
              <a:rPr lang="de-DE" sz="1200" dirty="0" err="1"/>
              <a:t>Tree</a:t>
            </a:r>
            <a:endParaRPr lang="en-DE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D76133-9AE2-B4B2-1DC1-E68146155990}"/>
              </a:ext>
            </a:extLst>
          </p:cNvPr>
          <p:cNvCxnSpPr>
            <a:cxnSpLocks/>
            <a:stCxn id="21" idx="0"/>
            <a:endCxn id="27" idx="2"/>
          </p:cNvCxnSpPr>
          <p:nvPr/>
        </p:nvCxnSpPr>
        <p:spPr>
          <a:xfrm flipH="1" flipV="1">
            <a:off x="5787901" y="1751205"/>
            <a:ext cx="1" cy="313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7697361-54FD-6738-9208-21E812095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383" y="1398500"/>
            <a:ext cx="295927" cy="30063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DF01542-FD89-AA6B-620A-486782DE26AD}"/>
              </a:ext>
            </a:extLst>
          </p:cNvPr>
          <p:cNvSpPr/>
          <p:nvPr/>
        </p:nvSpPr>
        <p:spPr>
          <a:xfrm>
            <a:off x="3959109" y="1053383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301FB1-872B-872C-A4A7-3B3A89CC3BD7}"/>
              </a:ext>
            </a:extLst>
          </p:cNvPr>
          <p:cNvSpPr txBox="1"/>
          <p:nvPr/>
        </p:nvSpPr>
        <p:spPr>
          <a:xfrm>
            <a:off x="4300838" y="980658"/>
            <a:ext cx="2226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Performs this Job in Approach 2: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451C90-3474-192F-77E6-5F6852A46DDD}"/>
              </a:ext>
            </a:extLst>
          </p:cNvPr>
          <p:cNvSpPr txBox="1"/>
          <p:nvPr/>
        </p:nvSpPr>
        <p:spPr>
          <a:xfrm>
            <a:off x="5787901" y="2631534"/>
            <a:ext cx="14618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SimpleDirectedGraph</a:t>
            </a:r>
            <a:endParaRPr lang="en-US" sz="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8B6A9C-E1B2-FBE3-BBF9-B6EB87DDE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024" y="2236138"/>
            <a:ext cx="220902" cy="195560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16D60695-69E3-E107-C9AA-4942DE6B5728}"/>
              </a:ext>
            </a:extLst>
          </p:cNvPr>
          <p:cNvSpPr/>
          <p:nvPr/>
        </p:nvSpPr>
        <p:spPr>
          <a:xfrm>
            <a:off x="6427708" y="2288872"/>
            <a:ext cx="203675" cy="14282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739CA4-0557-7547-4215-471A8EFB7954}"/>
              </a:ext>
            </a:extLst>
          </p:cNvPr>
          <p:cNvSpPr txBox="1"/>
          <p:nvPr/>
        </p:nvSpPr>
        <p:spPr>
          <a:xfrm>
            <a:off x="7164058" y="2192730"/>
            <a:ext cx="833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can throw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C85106-ECD5-2B53-CF15-4F0AA747AF63}"/>
              </a:ext>
            </a:extLst>
          </p:cNvPr>
          <p:cNvSpPr/>
          <p:nvPr/>
        </p:nvSpPr>
        <p:spPr>
          <a:xfrm>
            <a:off x="7987052" y="2273881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896775-C0ED-4716-0C54-F35B0E268498}"/>
              </a:ext>
            </a:extLst>
          </p:cNvPr>
          <p:cNvSpPr/>
          <p:nvPr/>
        </p:nvSpPr>
        <p:spPr>
          <a:xfrm>
            <a:off x="3959109" y="3879315"/>
            <a:ext cx="249381" cy="1200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DD6BFC-6EEF-7F19-4B65-3F6E5B4D5E4F}"/>
              </a:ext>
            </a:extLst>
          </p:cNvPr>
          <p:cNvSpPr txBox="1"/>
          <p:nvPr/>
        </p:nvSpPr>
        <p:spPr>
          <a:xfrm>
            <a:off x="4300838" y="3806590"/>
            <a:ext cx="3066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Supports unique Data Structure in Approach 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404FC92-6E3E-9E6E-8E48-4C6C0E1C8AC6}"/>
              </a:ext>
            </a:extLst>
          </p:cNvPr>
          <p:cNvSpPr/>
          <p:nvPr/>
        </p:nvSpPr>
        <p:spPr>
          <a:xfrm>
            <a:off x="4533008" y="4213524"/>
            <a:ext cx="2509786" cy="36534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200"/>
              <a:t>REST-End</a:t>
            </a:r>
            <a:r>
              <a:rPr lang="de-DE" sz="1200" dirty="0" err="1"/>
              <a:t>point</a:t>
            </a:r>
            <a:r>
              <a:rPr lang="en-DE" sz="1200"/>
              <a:t> (Java )</a:t>
            </a:r>
            <a:br>
              <a:rPr lang="en-DE" sz="1200"/>
            </a:br>
            <a:r>
              <a:rPr lang="de-DE" sz="1200" dirty="0" err="1"/>
              <a:t>delivers</a:t>
            </a:r>
            <a:r>
              <a:rPr lang="de-DE" sz="1200" dirty="0"/>
              <a:t> </a:t>
            </a:r>
            <a:r>
              <a:rPr lang="de-DE" sz="1200" dirty="0" err="1"/>
              <a:t>Tree</a:t>
            </a:r>
            <a:r>
              <a:rPr lang="en-DE" sz="1200"/>
              <a:t> (dire</a:t>
            </a:r>
            <a:r>
              <a:rPr lang="de-DE" sz="1200" dirty="0"/>
              <a:t>ct</a:t>
            </a:r>
            <a:r>
              <a:rPr lang="en-DE" sz="1200"/>
              <a:t>)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7229327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Watson Health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FFD003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blk_background_2017">
  <a:themeElements>
    <a:clrScheme name="Custom 2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CB59F96B-D893-E545-AC82-604AA9AE6CB9}"/>
    </a:ext>
  </a:extLst>
</a:theme>
</file>

<file path=ppt/theme/theme11.xml><?xml version="1.0" encoding="utf-8"?>
<a:theme xmlns:a="http://schemas.openxmlformats.org/drawingml/2006/main" name="10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" id="{D5FDE2AE-F683-9748-8FF3-FD28332D4ECA}" vid="{28FA0CD1-A42B-B74C-BAC8-4BC5234E5450}"/>
    </a:ext>
  </a:extLst>
</a:theme>
</file>

<file path=ppt/theme/theme12.xml><?xml version="1.0" encoding="utf-8"?>
<a:theme xmlns:a="http://schemas.openxmlformats.org/drawingml/2006/main" name="5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13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14.xml><?xml version="1.0" encoding="utf-8"?>
<a:theme xmlns:a="http://schemas.openxmlformats.org/drawingml/2006/main" name="5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Watson: Group 3, White 4">
  <a:themeElements>
    <a:clrScheme name="Group 3, White 4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465AB443-6F48-3E46-AF0C-F6E8E35E6428}" vid="{83120951-A306-844D-A514-69D2667873F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ppt/theme/theme3.xml><?xml version="1.0" encoding="utf-8"?>
<a:theme xmlns:a="http://schemas.openxmlformats.org/drawingml/2006/main" name="9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2_Gray 100 Master template">
  <a:themeElements>
    <a:clrScheme name="Custom 3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6DA6FE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WH_PPT_Template_011420" id="{D78E4336-8AD6-4A49-86C2-9ADAF8E53364}" vid="{77692278-8951-D947-9633-5723B10FD701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" id="{611FB161-99EA-DD41-B121-F9217D2ADC5B}" vid="{CF3FC2FC-93C3-C946-8F27-5AA72213E277}"/>
    </a:ext>
  </a:extLst>
</a:theme>
</file>

<file path=ppt/theme/theme6.xml><?xml version="1.0" encoding="utf-8"?>
<a:theme xmlns:a="http://schemas.openxmlformats.org/drawingml/2006/main" name="7_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7.xml><?xml version="1.0" encoding="utf-8"?>
<a:theme xmlns:a="http://schemas.openxmlformats.org/drawingml/2006/main" name="5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9 WH Template" id="{58AF53CA-F26B-6D42-B19E-CF0D3AF05308}" vid="{F3569A2B-644B-B74D-AE8C-89E09DFD6B05}"/>
    </a:ext>
  </a:extLst>
</a:theme>
</file>

<file path=ppt/theme/theme8.xml><?xml version="1.0" encoding="utf-8"?>
<a:theme xmlns:a="http://schemas.openxmlformats.org/drawingml/2006/main" name="3_White Master ">
  <a:themeElements>
    <a:clrScheme name="Custom 2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CFAFFF"/>
      </a:accent1>
      <a:accent2>
        <a:srgbClr val="B98EFF"/>
      </a:accent2>
      <a:accent3>
        <a:srgbClr val="3D8BFB"/>
      </a:accent3>
      <a:accent4>
        <a:srgbClr val="0062FF"/>
      </a:accent4>
      <a:accent5>
        <a:srgbClr val="DAFBFB"/>
      </a:accent5>
      <a:accent6>
        <a:srgbClr val="91EEEE"/>
      </a:accent6>
      <a:hlink>
        <a:srgbClr val="3D8BFB"/>
      </a:hlink>
      <a:folHlink>
        <a:srgbClr val="B98E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9.xml><?xml version="1.0" encoding="utf-8"?>
<a:theme xmlns:a="http://schemas.openxmlformats.org/drawingml/2006/main" name="6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_presentation_template" id="{3596A0D1-ED97-224C-9AC3-B3B1AFFC03F1}" vid="{679B1078-1045-354B-9F07-06E0784FD1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80614</TotalTime>
  <Words>142</Words>
  <Application>Microsoft Macintosh PowerPoint</Application>
  <PresentationFormat>On-screen Show (16:9)</PresentationFormat>
  <Paragraphs>37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4</vt:i4>
      </vt:variant>
    </vt:vector>
  </HeadingPairs>
  <TitlesOfParts>
    <vt:vector size="32" baseType="lpstr">
      <vt:lpstr>.AppleSystemUIFont</vt:lpstr>
      <vt:lpstr>Arial</vt:lpstr>
      <vt:lpstr>Calibri</vt:lpstr>
      <vt:lpstr>HelvNeue Light for IBM</vt:lpstr>
      <vt:lpstr>IBM Plex Sans</vt:lpstr>
      <vt:lpstr>IBM Plex Sans Bold</vt:lpstr>
      <vt:lpstr>IBM Plex Sans Light</vt:lpstr>
      <vt:lpstr>IBM Plex Sans Medm</vt:lpstr>
      <vt:lpstr>IBM Plex Sans Regular</vt:lpstr>
      <vt:lpstr>IBM Plex Sans Thin</vt:lpstr>
      <vt:lpstr>Menlo</vt:lpstr>
      <vt:lpstr>System Font Regular</vt:lpstr>
      <vt:lpstr>Wingdings</vt:lpstr>
      <vt:lpstr>Custom Design</vt:lpstr>
      <vt:lpstr>4_wht_background_2017</vt:lpstr>
      <vt:lpstr>9_White Master </vt:lpstr>
      <vt:lpstr>2_Gray 100 Master template</vt:lpstr>
      <vt:lpstr>IBM 2019 Master template (light gray background)</vt:lpstr>
      <vt:lpstr>7_White Master </vt:lpstr>
      <vt:lpstr>5_wht_background_2017</vt:lpstr>
      <vt:lpstr>3_White Master </vt:lpstr>
      <vt:lpstr>6_wht_background_2017</vt:lpstr>
      <vt:lpstr>10_blk_background_2017</vt:lpstr>
      <vt:lpstr>10_White Master </vt:lpstr>
      <vt:lpstr>5_Gray 100 Master template</vt:lpstr>
      <vt:lpstr>wht_background_2017</vt:lpstr>
      <vt:lpstr>5_White Master </vt:lpstr>
      <vt:lpstr>Watson: Group 3, White 4</vt:lpstr>
      <vt:lpstr>IBM Carbon TreeView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Holger Ringels</cp:lastModifiedBy>
  <cp:revision>946</cp:revision>
  <cp:lastPrinted>2019-07-23T07:53:06Z</cp:lastPrinted>
  <dcterms:created xsi:type="dcterms:W3CDTF">2014-02-19T16:27:13Z</dcterms:created>
  <dcterms:modified xsi:type="dcterms:W3CDTF">2025-08-11T16:24:26Z</dcterms:modified>
</cp:coreProperties>
</file>